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53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256" r:id="rId10"/>
    <p:sldId id="257" r:id="rId11"/>
    <p:sldId id="258" r:id="rId12"/>
    <p:sldId id="259" r:id="rId13"/>
    <p:sldId id="260" r:id="rId14"/>
    <p:sldId id="261" r:id="rId15"/>
    <p:sldId id="280" r:id="rId16"/>
    <p:sldId id="264" r:id="rId17"/>
    <p:sldId id="265" r:id="rId18"/>
    <p:sldId id="267" r:id="rId19"/>
    <p:sldId id="275" r:id="rId20"/>
    <p:sldId id="278" r:id="rId21"/>
    <p:sldId id="294" r:id="rId22"/>
    <p:sldId id="311" r:id="rId23"/>
    <p:sldId id="297" r:id="rId24"/>
    <p:sldId id="312" r:id="rId25"/>
    <p:sldId id="361" r:id="rId26"/>
    <p:sldId id="295" r:id="rId27"/>
    <p:sldId id="296" r:id="rId28"/>
    <p:sldId id="298" r:id="rId29"/>
    <p:sldId id="314" r:id="rId30"/>
    <p:sldId id="347" r:id="rId31"/>
    <p:sldId id="350" r:id="rId32"/>
    <p:sldId id="351" r:id="rId33"/>
    <p:sldId id="348" r:id="rId34"/>
    <p:sldId id="352" r:id="rId3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78682-9F45-4F97-A3FC-6EAE728D18EC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82D0DCAB-2DF8-4059-8143-94CF19C64E30}">
      <dgm:prSet phldrT="[Text]"/>
      <dgm:spPr/>
      <dgm:t>
        <a:bodyPr/>
        <a:lstStyle/>
        <a:p>
          <a:r>
            <a:rPr lang="cs-CZ" dirty="0"/>
            <a:t>Porušení právní povinnosti</a:t>
          </a:r>
        </a:p>
      </dgm:t>
    </dgm:pt>
    <dgm:pt modelId="{0DA588AF-547E-4747-931E-DC48EAFCC4DB}" type="parTrans" cxnId="{33A8249D-DBAA-4268-92F4-4EE76E1BDC70}">
      <dgm:prSet/>
      <dgm:spPr/>
      <dgm:t>
        <a:bodyPr/>
        <a:lstStyle/>
        <a:p>
          <a:endParaRPr lang="cs-CZ"/>
        </a:p>
      </dgm:t>
    </dgm:pt>
    <dgm:pt modelId="{34B3A686-6A6C-415F-9185-5A171E6A7918}" type="sibTrans" cxnId="{33A8249D-DBAA-4268-92F4-4EE76E1BDC70}">
      <dgm:prSet/>
      <dgm:spPr/>
      <dgm:t>
        <a:bodyPr/>
        <a:lstStyle/>
        <a:p>
          <a:endParaRPr lang="cs-CZ"/>
        </a:p>
      </dgm:t>
    </dgm:pt>
    <dgm:pt modelId="{8FBBEFA6-E364-40CB-AC10-394524D0D082}">
      <dgm:prSet phldrT="[Text]"/>
      <dgm:spPr/>
      <dgm:t>
        <a:bodyPr/>
        <a:lstStyle/>
        <a:p>
          <a:r>
            <a:rPr lang="cs-CZ" dirty="0"/>
            <a:t>Příčinná souvislost</a:t>
          </a:r>
        </a:p>
      </dgm:t>
    </dgm:pt>
    <dgm:pt modelId="{46AF3EB6-9EF2-4630-9765-018D82DD538B}" type="parTrans" cxnId="{5D7B6C66-6027-4E57-863B-F8E504890ACD}">
      <dgm:prSet/>
      <dgm:spPr/>
      <dgm:t>
        <a:bodyPr/>
        <a:lstStyle/>
        <a:p>
          <a:endParaRPr lang="cs-CZ"/>
        </a:p>
      </dgm:t>
    </dgm:pt>
    <dgm:pt modelId="{E69442C7-F1DB-481F-8941-F7A8370F25EC}" type="sibTrans" cxnId="{5D7B6C66-6027-4E57-863B-F8E504890ACD}">
      <dgm:prSet/>
      <dgm:spPr/>
      <dgm:t>
        <a:bodyPr/>
        <a:lstStyle/>
        <a:p>
          <a:endParaRPr lang="cs-CZ"/>
        </a:p>
      </dgm:t>
    </dgm:pt>
    <dgm:pt modelId="{D868B3D2-0462-4CD5-A4CB-6D13AAF940DD}">
      <dgm:prSet phldrT="[Text]"/>
      <dgm:spPr/>
      <dgm:t>
        <a:bodyPr/>
        <a:lstStyle/>
        <a:p>
          <a:r>
            <a:rPr lang="cs-CZ" dirty="0"/>
            <a:t>Škoda/porušení právem chráněného zájmu </a:t>
          </a:r>
        </a:p>
      </dgm:t>
    </dgm:pt>
    <dgm:pt modelId="{FDCFD825-698D-4E4E-A5C9-CF8FC4321FB2}" type="parTrans" cxnId="{AAE64D3B-F43E-440F-949D-96EEF382128B}">
      <dgm:prSet/>
      <dgm:spPr/>
      <dgm:t>
        <a:bodyPr/>
        <a:lstStyle/>
        <a:p>
          <a:endParaRPr lang="cs-CZ"/>
        </a:p>
      </dgm:t>
    </dgm:pt>
    <dgm:pt modelId="{BC953A2A-1F84-49C5-AD49-C43F319458F7}" type="sibTrans" cxnId="{AAE64D3B-F43E-440F-949D-96EEF382128B}">
      <dgm:prSet/>
      <dgm:spPr/>
      <dgm:t>
        <a:bodyPr/>
        <a:lstStyle/>
        <a:p>
          <a:endParaRPr lang="cs-CZ"/>
        </a:p>
      </dgm:t>
    </dgm:pt>
    <dgm:pt modelId="{28A1986A-0A2D-4C57-B38B-70BE5B4C5578}" type="pres">
      <dgm:prSet presAssocID="{E6E78682-9F45-4F97-A3FC-6EAE728D18EC}" presName="CompostProcess" presStyleCnt="0">
        <dgm:presLayoutVars>
          <dgm:dir/>
          <dgm:resizeHandles val="exact"/>
        </dgm:presLayoutVars>
      </dgm:prSet>
      <dgm:spPr/>
    </dgm:pt>
    <dgm:pt modelId="{88F4B9F3-8E4E-4CC6-B36D-6AA6CB437AFC}" type="pres">
      <dgm:prSet presAssocID="{E6E78682-9F45-4F97-A3FC-6EAE728D18EC}" presName="arrow" presStyleLbl="bgShp" presStyleIdx="0" presStyleCnt="1"/>
      <dgm:spPr/>
    </dgm:pt>
    <dgm:pt modelId="{CDB6E269-A806-4C24-8CBB-323F4941AA26}" type="pres">
      <dgm:prSet presAssocID="{E6E78682-9F45-4F97-A3FC-6EAE728D18EC}" presName="linearProcess" presStyleCnt="0"/>
      <dgm:spPr/>
    </dgm:pt>
    <dgm:pt modelId="{CE714229-4FDB-44DC-993E-48CE13974932}" type="pres">
      <dgm:prSet presAssocID="{82D0DCAB-2DF8-4059-8143-94CF19C64E30}" presName="textNode" presStyleLbl="node1" presStyleIdx="0" presStyleCnt="3">
        <dgm:presLayoutVars>
          <dgm:bulletEnabled val="1"/>
        </dgm:presLayoutVars>
      </dgm:prSet>
      <dgm:spPr/>
    </dgm:pt>
    <dgm:pt modelId="{7F269F10-D311-41D9-A08E-D09EB9397621}" type="pres">
      <dgm:prSet presAssocID="{34B3A686-6A6C-415F-9185-5A171E6A7918}" presName="sibTrans" presStyleCnt="0"/>
      <dgm:spPr/>
    </dgm:pt>
    <dgm:pt modelId="{0F8AB609-0B9C-42D2-ADB8-B0CDEF09A769}" type="pres">
      <dgm:prSet presAssocID="{8FBBEFA6-E364-40CB-AC10-394524D0D082}" presName="textNode" presStyleLbl="node1" presStyleIdx="1" presStyleCnt="3">
        <dgm:presLayoutVars>
          <dgm:bulletEnabled val="1"/>
        </dgm:presLayoutVars>
      </dgm:prSet>
      <dgm:spPr/>
    </dgm:pt>
    <dgm:pt modelId="{B3A0D40A-9BE0-4527-AA78-CF85501F151E}" type="pres">
      <dgm:prSet presAssocID="{E69442C7-F1DB-481F-8941-F7A8370F25EC}" presName="sibTrans" presStyleCnt="0"/>
      <dgm:spPr/>
    </dgm:pt>
    <dgm:pt modelId="{8B4FE3F0-24A0-468E-BC57-0C15AD6D5069}" type="pres">
      <dgm:prSet presAssocID="{D868B3D2-0462-4CD5-A4CB-6D13AAF940D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CA55208-E015-44C5-99D3-5AC7EBDC6A4B}" type="presOf" srcId="{E6E78682-9F45-4F97-A3FC-6EAE728D18EC}" destId="{28A1986A-0A2D-4C57-B38B-70BE5B4C5578}" srcOrd="0" destOrd="0" presId="urn:microsoft.com/office/officeart/2005/8/layout/hProcess9"/>
    <dgm:cxn modelId="{AAE64D3B-F43E-440F-949D-96EEF382128B}" srcId="{E6E78682-9F45-4F97-A3FC-6EAE728D18EC}" destId="{D868B3D2-0462-4CD5-A4CB-6D13AAF940DD}" srcOrd="2" destOrd="0" parTransId="{FDCFD825-698D-4E4E-A5C9-CF8FC4321FB2}" sibTransId="{BC953A2A-1F84-49C5-AD49-C43F319458F7}"/>
    <dgm:cxn modelId="{617CFA3B-517D-4966-84BE-2FB4678D56B8}" type="presOf" srcId="{8FBBEFA6-E364-40CB-AC10-394524D0D082}" destId="{0F8AB609-0B9C-42D2-ADB8-B0CDEF09A769}" srcOrd="0" destOrd="0" presId="urn:microsoft.com/office/officeart/2005/8/layout/hProcess9"/>
    <dgm:cxn modelId="{5D7B6C66-6027-4E57-863B-F8E504890ACD}" srcId="{E6E78682-9F45-4F97-A3FC-6EAE728D18EC}" destId="{8FBBEFA6-E364-40CB-AC10-394524D0D082}" srcOrd="1" destOrd="0" parTransId="{46AF3EB6-9EF2-4630-9765-018D82DD538B}" sibTransId="{E69442C7-F1DB-481F-8941-F7A8370F25EC}"/>
    <dgm:cxn modelId="{398D1470-4017-4881-B279-DD38BAFE2095}" type="presOf" srcId="{82D0DCAB-2DF8-4059-8143-94CF19C64E30}" destId="{CE714229-4FDB-44DC-993E-48CE13974932}" srcOrd="0" destOrd="0" presId="urn:microsoft.com/office/officeart/2005/8/layout/hProcess9"/>
    <dgm:cxn modelId="{33A8249D-DBAA-4268-92F4-4EE76E1BDC70}" srcId="{E6E78682-9F45-4F97-A3FC-6EAE728D18EC}" destId="{82D0DCAB-2DF8-4059-8143-94CF19C64E30}" srcOrd="0" destOrd="0" parTransId="{0DA588AF-547E-4747-931E-DC48EAFCC4DB}" sibTransId="{34B3A686-6A6C-415F-9185-5A171E6A7918}"/>
    <dgm:cxn modelId="{29D3E6CA-399A-4AE9-99BE-0D2812F7C2E9}" type="presOf" srcId="{D868B3D2-0462-4CD5-A4CB-6D13AAF940DD}" destId="{8B4FE3F0-24A0-468E-BC57-0C15AD6D5069}" srcOrd="0" destOrd="0" presId="urn:microsoft.com/office/officeart/2005/8/layout/hProcess9"/>
    <dgm:cxn modelId="{5EAAC5EA-E63E-4308-A6E9-0726A4E41613}" type="presParOf" srcId="{28A1986A-0A2D-4C57-B38B-70BE5B4C5578}" destId="{88F4B9F3-8E4E-4CC6-B36D-6AA6CB437AFC}" srcOrd="0" destOrd="0" presId="urn:microsoft.com/office/officeart/2005/8/layout/hProcess9"/>
    <dgm:cxn modelId="{690DC709-249F-4C5D-9253-39F1571CB7BE}" type="presParOf" srcId="{28A1986A-0A2D-4C57-B38B-70BE5B4C5578}" destId="{CDB6E269-A806-4C24-8CBB-323F4941AA26}" srcOrd="1" destOrd="0" presId="urn:microsoft.com/office/officeart/2005/8/layout/hProcess9"/>
    <dgm:cxn modelId="{D6A2B7E3-FCB3-44D6-98C8-1A668826CE80}" type="presParOf" srcId="{CDB6E269-A806-4C24-8CBB-323F4941AA26}" destId="{CE714229-4FDB-44DC-993E-48CE13974932}" srcOrd="0" destOrd="0" presId="urn:microsoft.com/office/officeart/2005/8/layout/hProcess9"/>
    <dgm:cxn modelId="{A7F72D99-2A72-4185-9AAC-7548DE2DA082}" type="presParOf" srcId="{CDB6E269-A806-4C24-8CBB-323F4941AA26}" destId="{7F269F10-D311-41D9-A08E-D09EB9397621}" srcOrd="1" destOrd="0" presId="urn:microsoft.com/office/officeart/2005/8/layout/hProcess9"/>
    <dgm:cxn modelId="{57F0BD17-B676-492C-9509-836E5904E8EE}" type="presParOf" srcId="{CDB6E269-A806-4C24-8CBB-323F4941AA26}" destId="{0F8AB609-0B9C-42D2-ADB8-B0CDEF09A769}" srcOrd="2" destOrd="0" presId="urn:microsoft.com/office/officeart/2005/8/layout/hProcess9"/>
    <dgm:cxn modelId="{86C74898-D68C-46BE-B8E2-BAA545D2B2CD}" type="presParOf" srcId="{CDB6E269-A806-4C24-8CBB-323F4941AA26}" destId="{B3A0D40A-9BE0-4527-AA78-CF85501F151E}" srcOrd="3" destOrd="0" presId="urn:microsoft.com/office/officeart/2005/8/layout/hProcess9"/>
    <dgm:cxn modelId="{661F90CC-8A0C-40BF-8BFD-2E3A0496C579}" type="presParOf" srcId="{CDB6E269-A806-4C24-8CBB-323F4941AA26}" destId="{8B4FE3F0-24A0-468E-BC57-0C15AD6D50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5A2E93-9605-4486-8760-F741AA2747A8}" type="doc">
      <dgm:prSet loTypeId="urn:microsoft.com/office/officeart/2005/8/layout/orgChart1" loCatId="icon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cs-CZ"/>
        </a:p>
      </dgm:t>
    </dgm:pt>
    <dgm:pt modelId="{4004D46C-C3EE-46E6-AE41-37875FEB5112}">
      <dgm:prSet/>
      <dgm:spPr/>
      <dgm:t>
        <a:bodyPr/>
        <a:lstStyle/>
        <a:p>
          <a:pPr rtl="0"/>
          <a:r>
            <a:rPr lang="cs-CZ"/>
            <a:t>Povinnost daná:</a:t>
          </a:r>
        </a:p>
      </dgm:t>
    </dgm:pt>
    <dgm:pt modelId="{8196F854-4EDB-49E0-B61A-11CE333EA034}" type="parTrans" cxnId="{EA610DE8-24EB-461B-880C-CA38F691FE41}">
      <dgm:prSet/>
      <dgm:spPr/>
      <dgm:t>
        <a:bodyPr/>
        <a:lstStyle/>
        <a:p>
          <a:endParaRPr lang="cs-CZ"/>
        </a:p>
      </dgm:t>
    </dgm:pt>
    <dgm:pt modelId="{AFFD8CD7-4CE9-4842-B097-91C0E5A05ACC}" type="sibTrans" cxnId="{EA610DE8-24EB-461B-880C-CA38F691FE41}">
      <dgm:prSet/>
      <dgm:spPr/>
      <dgm:t>
        <a:bodyPr/>
        <a:lstStyle/>
        <a:p>
          <a:endParaRPr lang="cs-CZ"/>
        </a:p>
      </dgm:t>
    </dgm:pt>
    <dgm:pt modelId="{AE3DC9A6-EACB-46EA-8E67-B86750DE5CD7}">
      <dgm:prSet/>
      <dgm:spPr/>
      <dgm:t>
        <a:bodyPr/>
        <a:lstStyle/>
        <a:p>
          <a:pPr rtl="0"/>
          <a:r>
            <a:rPr lang="cs-CZ"/>
            <a:t>Ze Smlouvy </a:t>
          </a:r>
        </a:p>
      </dgm:t>
    </dgm:pt>
    <dgm:pt modelId="{FA8C2E48-7952-4C8E-BFBB-48F083F8A1EB}" type="parTrans" cxnId="{45ADFCA0-6758-4296-AE75-5FEB9B0481D5}">
      <dgm:prSet/>
      <dgm:spPr/>
      <dgm:t>
        <a:bodyPr/>
        <a:lstStyle/>
        <a:p>
          <a:endParaRPr lang="cs-CZ"/>
        </a:p>
      </dgm:t>
    </dgm:pt>
    <dgm:pt modelId="{BD4ACE22-D405-4818-9109-CDC6FCC1DBD3}" type="sibTrans" cxnId="{45ADFCA0-6758-4296-AE75-5FEB9B0481D5}">
      <dgm:prSet/>
      <dgm:spPr/>
      <dgm:t>
        <a:bodyPr/>
        <a:lstStyle/>
        <a:p>
          <a:endParaRPr lang="cs-CZ"/>
        </a:p>
      </dgm:t>
    </dgm:pt>
    <dgm:pt modelId="{04B125D2-596F-46F7-AFDE-3D7A0CE68448}">
      <dgm:prSet/>
      <dgm:spPr/>
      <dgm:t>
        <a:bodyPr/>
        <a:lstStyle/>
        <a:p>
          <a:pPr rtl="0"/>
          <a:r>
            <a:rPr lang="cs-CZ"/>
            <a:t>Ze Zákona</a:t>
          </a:r>
        </a:p>
      </dgm:t>
    </dgm:pt>
    <dgm:pt modelId="{124533DE-CA57-4D8A-B257-D3A417A68EB1}" type="parTrans" cxnId="{19DFE406-C6EA-4765-9047-A20C5F7FCC82}">
      <dgm:prSet/>
      <dgm:spPr/>
      <dgm:t>
        <a:bodyPr/>
        <a:lstStyle/>
        <a:p>
          <a:endParaRPr lang="cs-CZ"/>
        </a:p>
      </dgm:t>
    </dgm:pt>
    <dgm:pt modelId="{5E6C516A-3BB4-4C63-A604-3D0F68B4F0E4}" type="sibTrans" cxnId="{19DFE406-C6EA-4765-9047-A20C5F7FCC82}">
      <dgm:prSet/>
      <dgm:spPr/>
      <dgm:t>
        <a:bodyPr/>
        <a:lstStyle/>
        <a:p>
          <a:endParaRPr lang="cs-CZ"/>
        </a:p>
      </dgm:t>
    </dgm:pt>
    <dgm:pt modelId="{B136226F-1670-4BC3-BE3A-4434509F7B5A}">
      <dgm:prSet/>
      <dgm:spPr/>
      <dgm:t>
        <a:bodyPr/>
        <a:lstStyle/>
        <a:p>
          <a:pPr rtl="0"/>
          <a:r>
            <a:rPr lang="cs-CZ"/>
            <a:t>Typy zavinění</a:t>
          </a:r>
        </a:p>
      </dgm:t>
    </dgm:pt>
    <dgm:pt modelId="{5151D8F8-AD12-415C-A484-4547A338BA40}" type="parTrans" cxnId="{3C8186F1-82B7-4E41-AD33-3134C120F27B}">
      <dgm:prSet/>
      <dgm:spPr/>
      <dgm:t>
        <a:bodyPr/>
        <a:lstStyle/>
        <a:p>
          <a:endParaRPr lang="cs-CZ"/>
        </a:p>
      </dgm:t>
    </dgm:pt>
    <dgm:pt modelId="{77749BCA-E8F7-43E6-88E0-A319FE1B5FC2}" type="sibTrans" cxnId="{3C8186F1-82B7-4E41-AD33-3134C120F27B}">
      <dgm:prSet/>
      <dgm:spPr/>
      <dgm:t>
        <a:bodyPr/>
        <a:lstStyle/>
        <a:p>
          <a:endParaRPr lang="cs-CZ"/>
        </a:p>
      </dgm:t>
    </dgm:pt>
    <dgm:pt modelId="{9BEEFE13-443C-48B7-9E5B-4AF9D2458681}">
      <dgm:prSet/>
      <dgm:spPr/>
      <dgm:t>
        <a:bodyPr/>
        <a:lstStyle/>
        <a:p>
          <a:pPr rtl="0"/>
          <a:r>
            <a:rPr lang="cs-CZ"/>
            <a:t>Úmysl</a:t>
          </a:r>
        </a:p>
      </dgm:t>
    </dgm:pt>
    <dgm:pt modelId="{3B1B8414-ED3A-4306-80C5-8816D40EB6E8}" type="parTrans" cxnId="{D13B6C6D-B83A-4413-A9DC-D792A69EA054}">
      <dgm:prSet/>
      <dgm:spPr/>
      <dgm:t>
        <a:bodyPr/>
        <a:lstStyle/>
        <a:p>
          <a:endParaRPr lang="cs-CZ"/>
        </a:p>
      </dgm:t>
    </dgm:pt>
    <dgm:pt modelId="{171517DE-A085-46AD-8ACE-456A6D160918}" type="sibTrans" cxnId="{D13B6C6D-B83A-4413-A9DC-D792A69EA054}">
      <dgm:prSet/>
      <dgm:spPr/>
      <dgm:t>
        <a:bodyPr/>
        <a:lstStyle/>
        <a:p>
          <a:endParaRPr lang="cs-CZ"/>
        </a:p>
      </dgm:t>
    </dgm:pt>
    <dgm:pt modelId="{C3D9CA0D-70ED-4683-B082-1391647DE3DD}">
      <dgm:prSet/>
      <dgm:spPr/>
      <dgm:t>
        <a:bodyPr/>
        <a:lstStyle/>
        <a:p>
          <a:pPr rtl="0"/>
          <a:r>
            <a:rPr lang="cs-CZ"/>
            <a:t>Nedbalost</a:t>
          </a:r>
        </a:p>
      </dgm:t>
    </dgm:pt>
    <dgm:pt modelId="{FE21B705-A8D4-4A89-9104-0E223111C661}" type="parTrans" cxnId="{8F2B4DE5-F46C-47A8-9E5C-A3CECC91E122}">
      <dgm:prSet/>
      <dgm:spPr/>
      <dgm:t>
        <a:bodyPr/>
        <a:lstStyle/>
        <a:p>
          <a:endParaRPr lang="cs-CZ"/>
        </a:p>
      </dgm:t>
    </dgm:pt>
    <dgm:pt modelId="{3584FA4C-641A-4D54-AAA9-84366B070A6D}" type="sibTrans" cxnId="{8F2B4DE5-F46C-47A8-9E5C-A3CECC91E122}">
      <dgm:prSet/>
      <dgm:spPr/>
      <dgm:t>
        <a:bodyPr/>
        <a:lstStyle/>
        <a:p>
          <a:endParaRPr lang="cs-CZ"/>
        </a:p>
      </dgm:t>
    </dgm:pt>
    <dgm:pt modelId="{4AEADE24-5580-194C-9960-16E395701B13}" type="pres">
      <dgm:prSet presAssocID="{BA5A2E93-9605-4486-8760-F741AA2747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F263C1-181C-2248-B616-5460DDC0B52C}" type="pres">
      <dgm:prSet presAssocID="{4004D46C-C3EE-46E6-AE41-37875FEB5112}" presName="hierRoot1" presStyleCnt="0">
        <dgm:presLayoutVars>
          <dgm:hierBranch val="init"/>
        </dgm:presLayoutVars>
      </dgm:prSet>
      <dgm:spPr/>
    </dgm:pt>
    <dgm:pt modelId="{B10F287A-C438-9746-B730-34F4C9CF8581}" type="pres">
      <dgm:prSet presAssocID="{4004D46C-C3EE-46E6-AE41-37875FEB5112}" presName="rootComposite1" presStyleCnt="0"/>
      <dgm:spPr/>
    </dgm:pt>
    <dgm:pt modelId="{D4814731-0424-0048-A445-835BF98248D7}" type="pres">
      <dgm:prSet presAssocID="{4004D46C-C3EE-46E6-AE41-37875FEB5112}" presName="rootText1" presStyleLbl="node0" presStyleIdx="0" presStyleCnt="2">
        <dgm:presLayoutVars>
          <dgm:chPref val="3"/>
        </dgm:presLayoutVars>
      </dgm:prSet>
      <dgm:spPr/>
    </dgm:pt>
    <dgm:pt modelId="{0E100948-C34F-D74E-AFD1-9EA785B39402}" type="pres">
      <dgm:prSet presAssocID="{4004D46C-C3EE-46E6-AE41-37875FEB5112}" presName="rootConnector1" presStyleLbl="node1" presStyleIdx="0" presStyleCnt="0"/>
      <dgm:spPr/>
    </dgm:pt>
    <dgm:pt modelId="{B9427D84-8840-514D-9181-D5C2455CF000}" type="pres">
      <dgm:prSet presAssocID="{4004D46C-C3EE-46E6-AE41-37875FEB5112}" presName="hierChild2" presStyleCnt="0"/>
      <dgm:spPr/>
    </dgm:pt>
    <dgm:pt modelId="{2A6681C5-3C93-FF40-9630-86E26B3B60B7}" type="pres">
      <dgm:prSet presAssocID="{FA8C2E48-7952-4C8E-BFBB-48F083F8A1EB}" presName="Name37" presStyleLbl="parChTrans1D2" presStyleIdx="0" presStyleCnt="4"/>
      <dgm:spPr/>
    </dgm:pt>
    <dgm:pt modelId="{A8DB5026-B338-ED47-947E-7B2677639D85}" type="pres">
      <dgm:prSet presAssocID="{AE3DC9A6-EACB-46EA-8E67-B86750DE5CD7}" presName="hierRoot2" presStyleCnt="0">
        <dgm:presLayoutVars>
          <dgm:hierBranch val="init"/>
        </dgm:presLayoutVars>
      </dgm:prSet>
      <dgm:spPr/>
    </dgm:pt>
    <dgm:pt modelId="{8558D07C-AC7E-DD43-B0B4-D814B5089652}" type="pres">
      <dgm:prSet presAssocID="{AE3DC9A6-EACB-46EA-8E67-B86750DE5CD7}" presName="rootComposite" presStyleCnt="0"/>
      <dgm:spPr/>
    </dgm:pt>
    <dgm:pt modelId="{D7E92D9C-92C8-4F42-B442-A9BDC20BD9D9}" type="pres">
      <dgm:prSet presAssocID="{AE3DC9A6-EACB-46EA-8E67-B86750DE5CD7}" presName="rootText" presStyleLbl="node2" presStyleIdx="0" presStyleCnt="4">
        <dgm:presLayoutVars>
          <dgm:chPref val="3"/>
        </dgm:presLayoutVars>
      </dgm:prSet>
      <dgm:spPr/>
    </dgm:pt>
    <dgm:pt modelId="{33E9F854-ED34-9B43-ADAA-DC53FA0BE554}" type="pres">
      <dgm:prSet presAssocID="{AE3DC9A6-EACB-46EA-8E67-B86750DE5CD7}" presName="rootConnector" presStyleLbl="node2" presStyleIdx="0" presStyleCnt="4"/>
      <dgm:spPr/>
    </dgm:pt>
    <dgm:pt modelId="{56E48F96-9122-234E-BFE0-E0A53F12DB50}" type="pres">
      <dgm:prSet presAssocID="{AE3DC9A6-EACB-46EA-8E67-B86750DE5CD7}" presName="hierChild4" presStyleCnt="0"/>
      <dgm:spPr/>
    </dgm:pt>
    <dgm:pt modelId="{98197C52-E263-C242-AB33-A7117DAAEA35}" type="pres">
      <dgm:prSet presAssocID="{AE3DC9A6-EACB-46EA-8E67-B86750DE5CD7}" presName="hierChild5" presStyleCnt="0"/>
      <dgm:spPr/>
    </dgm:pt>
    <dgm:pt modelId="{9C9D30E4-C289-924E-8331-C758F50F2397}" type="pres">
      <dgm:prSet presAssocID="{124533DE-CA57-4D8A-B257-D3A417A68EB1}" presName="Name37" presStyleLbl="parChTrans1D2" presStyleIdx="1" presStyleCnt="4"/>
      <dgm:spPr/>
    </dgm:pt>
    <dgm:pt modelId="{561423EB-5500-764D-9758-1012B505CD69}" type="pres">
      <dgm:prSet presAssocID="{04B125D2-596F-46F7-AFDE-3D7A0CE68448}" presName="hierRoot2" presStyleCnt="0">
        <dgm:presLayoutVars>
          <dgm:hierBranch val="init"/>
        </dgm:presLayoutVars>
      </dgm:prSet>
      <dgm:spPr/>
    </dgm:pt>
    <dgm:pt modelId="{E7101325-3627-8C4C-8BD4-EA4CAB392529}" type="pres">
      <dgm:prSet presAssocID="{04B125D2-596F-46F7-AFDE-3D7A0CE68448}" presName="rootComposite" presStyleCnt="0"/>
      <dgm:spPr/>
    </dgm:pt>
    <dgm:pt modelId="{5A1CB84C-D406-0342-93D3-893BA88E4FB6}" type="pres">
      <dgm:prSet presAssocID="{04B125D2-596F-46F7-AFDE-3D7A0CE68448}" presName="rootText" presStyleLbl="node2" presStyleIdx="1" presStyleCnt="4">
        <dgm:presLayoutVars>
          <dgm:chPref val="3"/>
        </dgm:presLayoutVars>
      </dgm:prSet>
      <dgm:spPr/>
    </dgm:pt>
    <dgm:pt modelId="{5CFB294F-521D-E54B-BDAC-D2E1A9914EA2}" type="pres">
      <dgm:prSet presAssocID="{04B125D2-596F-46F7-AFDE-3D7A0CE68448}" presName="rootConnector" presStyleLbl="node2" presStyleIdx="1" presStyleCnt="4"/>
      <dgm:spPr/>
    </dgm:pt>
    <dgm:pt modelId="{F1D04BBD-35F6-4E46-974D-61D8B48DD453}" type="pres">
      <dgm:prSet presAssocID="{04B125D2-596F-46F7-AFDE-3D7A0CE68448}" presName="hierChild4" presStyleCnt="0"/>
      <dgm:spPr/>
    </dgm:pt>
    <dgm:pt modelId="{98D8D892-177B-C742-8EFB-EE3695982C5B}" type="pres">
      <dgm:prSet presAssocID="{04B125D2-596F-46F7-AFDE-3D7A0CE68448}" presName="hierChild5" presStyleCnt="0"/>
      <dgm:spPr/>
    </dgm:pt>
    <dgm:pt modelId="{F27C556E-7AD1-4C4F-AB4B-580FFA341430}" type="pres">
      <dgm:prSet presAssocID="{4004D46C-C3EE-46E6-AE41-37875FEB5112}" presName="hierChild3" presStyleCnt="0"/>
      <dgm:spPr/>
    </dgm:pt>
    <dgm:pt modelId="{367EF65B-7F2C-E148-9247-F570CBB0721D}" type="pres">
      <dgm:prSet presAssocID="{B136226F-1670-4BC3-BE3A-4434509F7B5A}" presName="hierRoot1" presStyleCnt="0">
        <dgm:presLayoutVars>
          <dgm:hierBranch val="init"/>
        </dgm:presLayoutVars>
      </dgm:prSet>
      <dgm:spPr/>
    </dgm:pt>
    <dgm:pt modelId="{38B04BEA-E093-9645-BFEA-B9143843143F}" type="pres">
      <dgm:prSet presAssocID="{B136226F-1670-4BC3-BE3A-4434509F7B5A}" presName="rootComposite1" presStyleCnt="0"/>
      <dgm:spPr/>
    </dgm:pt>
    <dgm:pt modelId="{9B17C519-7DB2-3044-A142-6C4965A3761D}" type="pres">
      <dgm:prSet presAssocID="{B136226F-1670-4BC3-BE3A-4434509F7B5A}" presName="rootText1" presStyleLbl="node0" presStyleIdx="1" presStyleCnt="2">
        <dgm:presLayoutVars>
          <dgm:chPref val="3"/>
        </dgm:presLayoutVars>
      </dgm:prSet>
      <dgm:spPr/>
    </dgm:pt>
    <dgm:pt modelId="{2F134709-6AF1-0F4B-AB21-317EECEA80E0}" type="pres">
      <dgm:prSet presAssocID="{B136226F-1670-4BC3-BE3A-4434509F7B5A}" presName="rootConnector1" presStyleLbl="node1" presStyleIdx="0" presStyleCnt="0"/>
      <dgm:spPr/>
    </dgm:pt>
    <dgm:pt modelId="{72C77815-6820-0443-8DE9-1288CB5F2F74}" type="pres">
      <dgm:prSet presAssocID="{B136226F-1670-4BC3-BE3A-4434509F7B5A}" presName="hierChild2" presStyleCnt="0"/>
      <dgm:spPr/>
    </dgm:pt>
    <dgm:pt modelId="{E6D52A4B-6752-A940-9FC1-D456E6F844CC}" type="pres">
      <dgm:prSet presAssocID="{3B1B8414-ED3A-4306-80C5-8816D40EB6E8}" presName="Name37" presStyleLbl="parChTrans1D2" presStyleIdx="2" presStyleCnt="4"/>
      <dgm:spPr/>
    </dgm:pt>
    <dgm:pt modelId="{393139FE-3CC1-0C41-A8F8-F7142C50A3E9}" type="pres">
      <dgm:prSet presAssocID="{9BEEFE13-443C-48B7-9E5B-4AF9D2458681}" presName="hierRoot2" presStyleCnt="0">
        <dgm:presLayoutVars>
          <dgm:hierBranch val="init"/>
        </dgm:presLayoutVars>
      </dgm:prSet>
      <dgm:spPr/>
    </dgm:pt>
    <dgm:pt modelId="{4987AB7D-4263-A548-86E0-76E199D64B61}" type="pres">
      <dgm:prSet presAssocID="{9BEEFE13-443C-48B7-9E5B-4AF9D2458681}" presName="rootComposite" presStyleCnt="0"/>
      <dgm:spPr/>
    </dgm:pt>
    <dgm:pt modelId="{9B24DB30-68D4-C942-88A2-D322F12B9AC8}" type="pres">
      <dgm:prSet presAssocID="{9BEEFE13-443C-48B7-9E5B-4AF9D2458681}" presName="rootText" presStyleLbl="node2" presStyleIdx="2" presStyleCnt="4">
        <dgm:presLayoutVars>
          <dgm:chPref val="3"/>
        </dgm:presLayoutVars>
      </dgm:prSet>
      <dgm:spPr/>
    </dgm:pt>
    <dgm:pt modelId="{82DE5E49-3E64-6B44-969D-85B482784A32}" type="pres">
      <dgm:prSet presAssocID="{9BEEFE13-443C-48B7-9E5B-4AF9D2458681}" presName="rootConnector" presStyleLbl="node2" presStyleIdx="2" presStyleCnt="4"/>
      <dgm:spPr/>
    </dgm:pt>
    <dgm:pt modelId="{47F65B70-F709-BB45-9B97-787F09A6D772}" type="pres">
      <dgm:prSet presAssocID="{9BEEFE13-443C-48B7-9E5B-4AF9D2458681}" presName="hierChild4" presStyleCnt="0"/>
      <dgm:spPr/>
    </dgm:pt>
    <dgm:pt modelId="{36221C54-C6F4-A947-86C8-9A2253D0B87D}" type="pres">
      <dgm:prSet presAssocID="{9BEEFE13-443C-48B7-9E5B-4AF9D2458681}" presName="hierChild5" presStyleCnt="0"/>
      <dgm:spPr/>
    </dgm:pt>
    <dgm:pt modelId="{3DE53791-CE28-0349-A5D3-B20221BD417E}" type="pres">
      <dgm:prSet presAssocID="{FE21B705-A8D4-4A89-9104-0E223111C661}" presName="Name37" presStyleLbl="parChTrans1D2" presStyleIdx="3" presStyleCnt="4"/>
      <dgm:spPr/>
    </dgm:pt>
    <dgm:pt modelId="{7B7E891B-1227-224B-9BDE-D1151835A92F}" type="pres">
      <dgm:prSet presAssocID="{C3D9CA0D-70ED-4683-B082-1391647DE3DD}" presName="hierRoot2" presStyleCnt="0">
        <dgm:presLayoutVars>
          <dgm:hierBranch val="init"/>
        </dgm:presLayoutVars>
      </dgm:prSet>
      <dgm:spPr/>
    </dgm:pt>
    <dgm:pt modelId="{7ECF63CC-2310-AA4D-A0C3-3A9199F7F93C}" type="pres">
      <dgm:prSet presAssocID="{C3D9CA0D-70ED-4683-B082-1391647DE3DD}" presName="rootComposite" presStyleCnt="0"/>
      <dgm:spPr/>
    </dgm:pt>
    <dgm:pt modelId="{C86BB503-762C-3540-88FD-011902447EF0}" type="pres">
      <dgm:prSet presAssocID="{C3D9CA0D-70ED-4683-B082-1391647DE3DD}" presName="rootText" presStyleLbl="node2" presStyleIdx="3" presStyleCnt="4">
        <dgm:presLayoutVars>
          <dgm:chPref val="3"/>
        </dgm:presLayoutVars>
      </dgm:prSet>
      <dgm:spPr/>
    </dgm:pt>
    <dgm:pt modelId="{7BEC8342-9E25-A24E-8F71-55F665F253BB}" type="pres">
      <dgm:prSet presAssocID="{C3D9CA0D-70ED-4683-B082-1391647DE3DD}" presName="rootConnector" presStyleLbl="node2" presStyleIdx="3" presStyleCnt="4"/>
      <dgm:spPr/>
    </dgm:pt>
    <dgm:pt modelId="{79E8731C-8D86-F44E-ACC0-3A2F9DDD9651}" type="pres">
      <dgm:prSet presAssocID="{C3D9CA0D-70ED-4683-B082-1391647DE3DD}" presName="hierChild4" presStyleCnt="0"/>
      <dgm:spPr/>
    </dgm:pt>
    <dgm:pt modelId="{BC83C647-F031-A740-81A9-ACF676120D23}" type="pres">
      <dgm:prSet presAssocID="{C3D9CA0D-70ED-4683-B082-1391647DE3DD}" presName="hierChild5" presStyleCnt="0"/>
      <dgm:spPr/>
    </dgm:pt>
    <dgm:pt modelId="{2FBC4122-A195-0F4B-8A0E-C0FB9B5385C2}" type="pres">
      <dgm:prSet presAssocID="{B136226F-1670-4BC3-BE3A-4434509F7B5A}" presName="hierChild3" presStyleCnt="0"/>
      <dgm:spPr/>
    </dgm:pt>
  </dgm:ptLst>
  <dgm:cxnLst>
    <dgm:cxn modelId="{19DFE406-C6EA-4765-9047-A20C5F7FCC82}" srcId="{4004D46C-C3EE-46E6-AE41-37875FEB5112}" destId="{04B125D2-596F-46F7-AFDE-3D7A0CE68448}" srcOrd="1" destOrd="0" parTransId="{124533DE-CA57-4D8A-B257-D3A417A68EB1}" sibTransId="{5E6C516A-3BB4-4C63-A604-3D0F68B4F0E4}"/>
    <dgm:cxn modelId="{EADFC70B-36D2-6B4B-BE50-971F6096C091}" type="presOf" srcId="{FE21B705-A8D4-4A89-9104-0E223111C661}" destId="{3DE53791-CE28-0349-A5D3-B20221BD417E}" srcOrd="0" destOrd="0" presId="urn:microsoft.com/office/officeart/2005/8/layout/orgChart1"/>
    <dgm:cxn modelId="{27E3AA36-7D38-7F49-A14F-92FEFBF3395E}" type="presOf" srcId="{04B125D2-596F-46F7-AFDE-3D7A0CE68448}" destId="{5A1CB84C-D406-0342-93D3-893BA88E4FB6}" srcOrd="0" destOrd="0" presId="urn:microsoft.com/office/officeart/2005/8/layout/orgChart1"/>
    <dgm:cxn modelId="{631D9B39-8047-E945-BE58-05687C9937FB}" type="presOf" srcId="{04B125D2-596F-46F7-AFDE-3D7A0CE68448}" destId="{5CFB294F-521D-E54B-BDAC-D2E1A9914EA2}" srcOrd="1" destOrd="0" presId="urn:microsoft.com/office/officeart/2005/8/layout/orgChart1"/>
    <dgm:cxn modelId="{4718D641-09DB-7347-8F8F-9D1842F15776}" type="presOf" srcId="{9BEEFE13-443C-48B7-9E5B-4AF9D2458681}" destId="{9B24DB30-68D4-C942-88A2-D322F12B9AC8}" srcOrd="0" destOrd="0" presId="urn:microsoft.com/office/officeart/2005/8/layout/orgChart1"/>
    <dgm:cxn modelId="{93715945-E000-D243-90AA-605798507E40}" type="presOf" srcId="{C3D9CA0D-70ED-4683-B082-1391647DE3DD}" destId="{7BEC8342-9E25-A24E-8F71-55F665F253BB}" srcOrd="1" destOrd="0" presId="urn:microsoft.com/office/officeart/2005/8/layout/orgChart1"/>
    <dgm:cxn modelId="{6D841046-D7B6-2048-A494-2297ECF5591B}" type="presOf" srcId="{124533DE-CA57-4D8A-B257-D3A417A68EB1}" destId="{9C9D30E4-C289-924E-8331-C758F50F2397}" srcOrd="0" destOrd="0" presId="urn:microsoft.com/office/officeart/2005/8/layout/orgChart1"/>
    <dgm:cxn modelId="{B59FD446-CF20-7B4A-8BA7-190379EDECB8}" type="presOf" srcId="{BA5A2E93-9605-4486-8760-F741AA2747A8}" destId="{4AEADE24-5580-194C-9960-16E395701B13}" srcOrd="0" destOrd="0" presId="urn:microsoft.com/office/officeart/2005/8/layout/orgChart1"/>
    <dgm:cxn modelId="{FC243B5F-E86F-AA46-98AC-9ED23A092EF7}" type="presOf" srcId="{4004D46C-C3EE-46E6-AE41-37875FEB5112}" destId="{D4814731-0424-0048-A445-835BF98248D7}" srcOrd="0" destOrd="0" presId="urn:microsoft.com/office/officeart/2005/8/layout/orgChart1"/>
    <dgm:cxn modelId="{2AC8D26A-AC49-9B49-99B4-D5CF0A2DAD1A}" type="presOf" srcId="{4004D46C-C3EE-46E6-AE41-37875FEB5112}" destId="{0E100948-C34F-D74E-AFD1-9EA785B39402}" srcOrd="1" destOrd="0" presId="urn:microsoft.com/office/officeart/2005/8/layout/orgChart1"/>
    <dgm:cxn modelId="{D13B6C6D-B83A-4413-A9DC-D792A69EA054}" srcId="{B136226F-1670-4BC3-BE3A-4434509F7B5A}" destId="{9BEEFE13-443C-48B7-9E5B-4AF9D2458681}" srcOrd="0" destOrd="0" parTransId="{3B1B8414-ED3A-4306-80C5-8816D40EB6E8}" sibTransId="{171517DE-A085-46AD-8ACE-456A6D160918}"/>
    <dgm:cxn modelId="{2E0AAD7C-75DD-1745-BC1C-C030DB5635E3}" type="presOf" srcId="{C3D9CA0D-70ED-4683-B082-1391647DE3DD}" destId="{C86BB503-762C-3540-88FD-011902447EF0}" srcOrd="0" destOrd="0" presId="urn:microsoft.com/office/officeart/2005/8/layout/orgChart1"/>
    <dgm:cxn modelId="{9BBF4893-9A7D-4C45-BAC7-E6B176AEFF5D}" type="presOf" srcId="{FA8C2E48-7952-4C8E-BFBB-48F083F8A1EB}" destId="{2A6681C5-3C93-FF40-9630-86E26B3B60B7}" srcOrd="0" destOrd="0" presId="urn:microsoft.com/office/officeart/2005/8/layout/orgChart1"/>
    <dgm:cxn modelId="{AFF54893-5191-E647-96A3-8410DE24E99A}" type="presOf" srcId="{3B1B8414-ED3A-4306-80C5-8816D40EB6E8}" destId="{E6D52A4B-6752-A940-9FC1-D456E6F844CC}" srcOrd="0" destOrd="0" presId="urn:microsoft.com/office/officeart/2005/8/layout/orgChart1"/>
    <dgm:cxn modelId="{1FF25998-7F72-8143-8117-7FDF2B7D8B4C}" type="presOf" srcId="{B136226F-1670-4BC3-BE3A-4434509F7B5A}" destId="{9B17C519-7DB2-3044-A142-6C4965A3761D}" srcOrd="0" destOrd="0" presId="urn:microsoft.com/office/officeart/2005/8/layout/orgChart1"/>
    <dgm:cxn modelId="{45ADFCA0-6758-4296-AE75-5FEB9B0481D5}" srcId="{4004D46C-C3EE-46E6-AE41-37875FEB5112}" destId="{AE3DC9A6-EACB-46EA-8E67-B86750DE5CD7}" srcOrd="0" destOrd="0" parTransId="{FA8C2E48-7952-4C8E-BFBB-48F083F8A1EB}" sibTransId="{BD4ACE22-D405-4818-9109-CDC6FCC1DBD3}"/>
    <dgm:cxn modelId="{F63D56C2-8073-B94C-B908-0BBD04A7B44E}" type="presOf" srcId="{AE3DC9A6-EACB-46EA-8E67-B86750DE5CD7}" destId="{33E9F854-ED34-9B43-ADAA-DC53FA0BE554}" srcOrd="1" destOrd="0" presId="urn:microsoft.com/office/officeart/2005/8/layout/orgChart1"/>
    <dgm:cxn modelId="{E1AFB5C5-893F-9D49-B547-6A7D992B50DA}" type="presOf" srcId="{B136226F-1670-4BC3-BE3A-4434509F7B5A}" destId="{2F134709-6AF1-0F4B-AB21-317EECEA80E0}" srcOrd="1" destOrd="0" presId="urn:microsoft.com/office/officeart/2005/8/layout/orgChart1"/>
    <dgm:cxn modelId="{CF6769D1-D31A-5240-8C55-AEFB65E6F39B}" type="presOf" srcId="{AE3DC9A6-EACB-46EA-8E67-B86750DE5CD7}" destId="{D7E92D9C-92C8-4F42-B442-A9BDC20BD9D9}" srcOrd="0" destOrd="0" presId="urn:microsoft.com/office/officeart/2005/8/layout/orgChart1"/>
    <dgm:cxn modelId="{8F2B4DE5-F46C-47A8-9E5C-A3CECC91E122}" srcId="{B136226F-1670-4BC3-BE3A-4434509F7B5A}" destId="{C3D9CA0D-70ED-4683-B082-1391647DE3DD}" srcOrd="1" destOrd="0" parTransId="{FE21B705-A8D4-4A89-9104-0E223111C661}" sibTransId="{3584FA4C-641A-4D54-AAA9-84366B070A6D}"/>
    <dgm:cxn modelId="{EA610DE8-24EB-461B-880C-CA38F691FE41}" srcId="{BA5A2E93-9605-4486-8760-F741AA2747A8}" destId="{4004D46C-C3EE-46E6-AE41-37875FEB5112}" srcOrd="0" destOrd="0" parTransId="{8196F854-4EDB-49E0-B61A-11CE333EA034}" sibTransId="{AFFD8CD7-4CE9-4842-B097-91C0E5A05ACC}"/>
    <dgm:cxn modelId="{3C8186F1-82B7-4E41-AD33-3134C120F27B}" srcId="{BA5A2E93-9605-4486-8760-F741AA2747A8}" destId="{B136226F-1670-4BC3-BE3A-4434509F7B5A}" srcOrd="1" destOrd="0" parTransId="{5151D8F8-AD12-415C-A484-4547A338BA40}" sibTransId="{77749BCA-E8F7-43E6-88E0-A319FE1B5FC2}"/>
    <dgm:cxn modelId="{6DE2C1FD-B64C-A446-BA7E-608991B60807}" type="presOf" srcId="{9BEEFE13-443C-48B7-9E5B-4AF9D2458681}" destId="{82DE5E49-3E64-6B44-969D-85B482784A32}" srcOrd="1" destOrd="0" presId="urn:microsoft.com/office/officeart/2005/8/layout/orgChart1"/>
    <dgm:cxn modelId="{AAC553E7-6D70-D342-A885-6F79C8318BB6}" type="presParOf" srcId="{4AEADE24-5580-194C-9960-16E395701B13}" destId="{24F263C1-181C-2248-B616-5460DDC0B52C}" srcOrd="0" destOrd="0" presId="urn:microsoft.com/office/officeart/2005/8/layout/orgChart1"/>
    <dgm:cxn modelId="{A3CAB485-3167-3649-988C-37CC1C6AA915}" type="presParOf" srcId="{24F263C1-181C-2248-B616-5460DDC0B52C}" destId="{B10F287A-C438-9746-B730-34F4C9CF8581}" srcOrd="0" destOrd="0" presId="urn:microsoft.com/office/officeart/2005/8/layout/orgChart1"/>
    <dgm:cxn modelId="{8333E56F-1532-EB43-9AD8-6C14045931C7}" type="presParOf" srcId="{B10F287A-C438-9746-B730-34F4C9CF8581}" destId="{D4814731-0424-0048-A445-835BF98248D7}" srcOrd="0" destOrd="0" presId="urn:microsoft.com/office/officeart/2005/8/layout/orgChart1"/>
    <dgm:cxn modelId="{89E72506-0D40-B749-A9EE-D62B46945678}" type="presParOf" srcId="{B10F287A-C438-9746-B730-34F4C9CF8581}" destId="{0E100948-C34F-D74E-AFD1-9EA785B39402}" srcOrd="1" destOrd="0" presId="urn:microsoft.com/office/officeart/2005/8/layout/orgChart1"/>
    <dgm:cxn modelId="{A8F8BD8D-9765-FD45-9918-D10F9A089F39}" type="presParOf" srcId="{24F263C1-181C-2248-B616-5460DDC0B52C}" destId="{B9427D84-8840-514D-9181-D5C2455CF000}" srcOrd="1" destOrd="0" presId="urn:microsoft.com/office/officeart/2005/8/layout/orgChart1"/>
    <dgm:cxn modelId="{EC65D8C9-D290-E54B-A424-E4B66A02E851}" type="presParOf" srcId="{B9427D84-8840-514D-9181-D5C2455CF000}" destId="{2A6681C5-3C93-FF40-9630-86E26B3B60B7}" srcOrd="0" destOrd="0" presId="urn:microsoft.com/office/officeart/2005/8/layout/orgChart1"/>
    <dgm:cxn modelId="{62F509D4-39F2-5348-81A7-8EDADE60B296}" type="presParOf" srcId="{B9427D84-8840-514D-9181-D5C2455CF000}" destId="{A8DB5026-B338-ED47-947E-7B2677639D85}" srcOrd="1" destOrd="0" presId="urn:microsoft.com/office/officeart/2005/8/layout/orgChart1"/>
    <dgm:cxn modelId="{314AD30D-79EA-E242-9344-84DE21014F7D}" type="presParOf" srcId="{A8DB5026-B338-ED47-947E-7B2677639D85}" destId="{8558D07C-AC7E-DD43-B0B4-D814B5089652}" srcOrd="0" destOrd="0" presId="urn:microsoft.com/office/officeart/2005/8/layout/orgChart1"/>
    <dgm:cxn modelId="{F952D1A1-8A18-524D-8607-4B6302D48AF7}" type="presParOf" srcId="{8558D07C-AC7E-DD43-B0B4-D814B5089652}" destId="{D7E92D9C-92C8-4F42-B442-A9BDC20BD9D9}" srcOrd="0" destOrd="0" presId="urn:microsoft.com/office/officeart/2005/8/layout/orgChart1"/>
    <dgm:cxn modelId="{C34A512F-1596-7D41-AEF1-C9E4D27DF921}" type="presParOf" srcId="{8558D07C-AC7E-DD43-B0B4-D814B5089652}" destId="{33E9F854-ED34-9B43-ADAA-DC53FA0BE554}" srcOrd="1" destOrd="0" presId="urn:microsoft.com/office/officeart/2005/8/layout/orgChart1"/>
    <dgm:cxn modelId="{6E44AFBF-9A60-7D40-878A-6B75E66FCEE3}" type="presParOf" srcId="{A8DB5026-B338-ED47-947E-7B2677639D85}" destId="{56E48F96-9122-234E-BFE0-E0A53F12DB50}" srcOrd="1" destOrd="0" presId="urn:microsoft.com/office/officeart/2005/8/layout/orgChart1"/>
    <dgm:cxn modelId="{26462763-A363-B743-AE7A-141FFD973472}" type="presParOf" srcId="{A8DB5026-B338-ED47-947E-7B2677639D85}" destId="{98197C52-E263-C242-AB33-A7117DAAEA35}" srcOrd="2" destOrd="0" presId="urn:microsoft.com/office/officeart/2005/8/layout/orgChart1"/>
    <dgm:cxn modelId="{E47342C5-DE27-C948-97A5-95AB714DD216}" type="presParOf" srcId="{B9427D84-8840-514D-9181-D5C2455CF000}" destId="{9C9D30E4-C289-924E-8331-C758F50F2397}" srcOrd="2" destOrd="0" presId="urn:microsoft.com/office/officeart/2005/8/layout/orgChart1"/>
    <dgm:cxn modelId="{F0E0704D-3FB4-314E-BA4C-30AB931685C2}" type="presParOf" srcId="{B9427D84-8840-514D-9181-D5C2455CF000}" destId="{561423EB-5500-764D-9758-1012B505CD69}" srcOrd="3" destOrd="0" presId="urn:microsoft.com/office/officeart/2005/8/layout/orgChart1"/>
    <dgm:cxn modelId="{3E6EE6E6-DD15-9443-8EE3-9E3E0B1F83E4}" type="presParOf" srcId="{561423EB-5500-764D-9758-1012B505CD69}" destId="{E7101325-3627-8C4C-8BD4-EA4CAB392529}" srcOrd="0" destOrd="0" presId="urn:microsoft.com/office/officeart/2005/8/layout/orgChart1"/>
    <dgm:cxn modelId="{89E73ADF-9531-DF46-A73C-D315DC9F8818}" type="presParOf" srcId="{E7101325-3627-8C4C-8BD4-EA4CAB392529}" destId="{5A1CB84C-D406-0342-93D3-893BA88E4FB6}" srcOrd="0" destOrd="0" presId="urn:microsoft.com/office/officeart/2005/8/layout/orgChart1"/>
    <dgm:cxn modelId="{E73B4833-515C-6E49-A880-F5AD6E83E0A4}" type="presParOf" srcId="{E7101325-3627-8C4C-8BD4-EA4CAB392529}" destId="{5CFB294F-521D-E54B-BDAC-D2E1A9914EA2}" srcOrd="1" destOrd="0" presId="urn:microsoft.com/office/officeart/2005/8/layout/orgChart1"/>
    <dgm:cxn modelId="{3C2E0086-E0DD-A64D-A06A-40EE779B082A}" type="presParOf" srcId="{561423EB-5500-764D-9758-1012B505CD69}" destId="{F1D04BBD-35F6-4E46-974D-61D8B48DD453}" srcOrd="1" destOrd="0" presId="urn:microsoft.com/office/officeart/2005/8/layout/orgChart1"/>
    <dgm:cxn modelId="{FAFBAEBF-9B82-A44A-BCD1-14AD7747D665}" type="presParOf" srcId="{561423EB-5500-764D-9758-1012B505CD69}" destId="{98D8D892-177B-C742-8EFB-EE3695982C5B}" srcOrd="2" destOrd="0" presId="urn:microsoft.com/office/officeart/2005/8/layout/orgChart1"/>
    <dgm:cxn modelId="{9121D654-F97A-DC4B-9B86-D11529B3A630}" type="presParOf" srcId="{24F263C1-181C-2248-B616-5460DDC0B52C}" destId="{F27C556E-7AD1-4C4F-AB4B-580FFA341430}" srcOrd="2" destOrd="0" presId="urn:microsoft.com/office/officeart/2005/8/layout/orgChart1"/>
    <dgm:cxn modelId="{5764C608-26AD-EB4F-9692-46D9DDB0CD7A}" type="presParOf" srcId="{4AEADE24-5580-194C-9960-16E395701B13}" destId="{367EF65B-7F2C-E148-9247-F570CBB0721D}" srcOrd="1" destOrd="0" presId="urn:microsoft.com/office/officeart/2005/8/layout/orgChart1"/>
    <dgm:cxn modelId="{A7FED162-F3FE-8343-A8CC-4C24AC0CBC8B}" type="presParOf" srcId="{367EF65B-7F2C-E148-9247-F570CBB0721D}" destId="{38B04BEA-E093-9645-BFEA-B9143843143F}" srcOrd="0" destOrd="0" presId="urn:microsoft.com/office/officeart/2005/8/layout/orgChart1"/>
    <dgm:cxn modelId="{B3800414-AA6F-8843-8025-3522F6C7228C}" type="presParOf" srcId="{38B04BEA-E093-9645-BFEA-B9143843143F}" destId="{9B17C519-7DB2-3044-A142-6C4965A3761D}" srcOrd="0" destOrd="0" presId="urn:microsoft.com/office/officeart/2005/8/layout/orgChart1"/>
    <dgm:cxn modelId="{7DB5E73C-0CC6-C049-82C8-A14B4E652DE6}" type="presParOf" srcId="{38B04BEA-E093-9645-BFEA-B9143843143F}" destId="{2F134709-6AF1-0F4B-AB21-317EECEA80E0}" srcOrd="1" destOrd="0" presId="urn:microsoft.com/office/officeart/2005/8/layout/orgChart1"/>
    <dgm:cxn modelId="{324C4D87-D65E-594A-98C1-18879E3F3E7A}" type="presParOf" srcId="{367EF65B-7F2C-E148-9247-F570CBB0721D}" destId="{72C77815-6820-0443-8DE9-1288CB5F2F74}" srcOrd="1" destOrd="0" presId="urn:microsoft.com/office/officeart/2005/8/layout/orgChart1"/>
    <dgm:cxn modelId="{A086E25B-B647-BF42-A048-E9D5C788EAE6}" type="presParOf" srcId="{72C77815-6820-0443-8DE9-1288CB5F2F74}" destId="{E6D52A4B-6752-A940-9FC1-D456E6F844CC}" srcOrd="0" destOrd="0" presId="urn:microsoft.com/office/officeart/2005/8/layout/orgChart1"/>
    <dgm:cxn modelId="{39076111-FCAD-5840-B82A-A169D3381941}" type="presParOf" srcId="{72C77815-6820-0443-8DE9-1288CB5F2F74}" destId="{393139FE-3CC1-0C41-A8F8-F7142C50A3E9}" srcOrd="1" destOrd="0" presId="urn:microsoft.com/office/officeart/2005/8/layout/orgChart1"/>
    <dgm:cxn modelId="{391D10D2-1395-D542-948B-E7B5B25EC502}" type="presParOf" srcId="{393139FE-3CC1-0C41-A8F8-F7142C50A3E9}" destId="{4987AB7D-4263-A548-86E0-76E199D64B61}" srcOrd="0" destOrd="0" presId="urn:microsoft.com/office/officeart/2005/8/layout/orgChart1"/>
    <dgm:cxn modelId="{E9E99828-B619-9F40-81EC-FD277AF3C901}" type="presParOf" srcId="{4987AB7D-4263-A548-86E0-76E199D64B61}" destId="{9B24DB30-68D4-C942-88A2-D322F12B9AC8}" srcOrd="0" destOrd="0" presId="urn:microsoft.com/office/officeart/2005/8/layout/orgChart1"/>
    <dgm:cxn modelId="{7185D038-C47A-ED42-9563-00971DAD105F}" type="presParOf" srcId="{4987AB7D-4263-A548-86E0-76E199D64B61}" destId="{82DE5E49-3E64-6B44-969D-85B482784A32}" srcOrd="1" destOrd="0" presId="urn:microsoft.com/office/officeart/2005/8/layout/orgChart1"/>
    <dgm:cxn modelId="{8DA9CF37-932D-CC4B-B09C-BA6A1C182E85}" type="presParOf" srcId="{393139FE-3CC1-0C41-A8F8-F7142C50A3E9}" destId="{47F65B70-F709-BB45-9B97-787F09A6D772}" srcOrd="1" destOrd="0" presId="urn:microsoft.com/office/officeart/2005/8/layout/orgChart1"/>
    <dgm:cxn modelId="{24B819B8-B39A-AF47-908A-7EE42CDE79DC}" type="presParOf" srcId="{393139FE-3CC1-0C41-A8F8-F7142C50A3E9}" destId="{36221C54-C6F4-A947-86C8-9A2253D0B87D}" srcOrd="2" destOrd="0" presId="urn:microsoft.com/office/officeart/2005/8/layout/orgChart1"/>
    <dgm:cxn modelId="{FE0EEBD0-C9ED-584A-8042-11B6E4E5FC83}" type="presParOf" srcId="{72C77815-6820-0443-8DE9-1288CB5F2F74}" destId="{3DE53791-CE28-0349-A5D3-B20221BD417E}" srcOrd="2" destOrd="0" presId="urn:microsoft.com/office/officeart/2005/8/layout/orgChart1"/>
    <dgm:cxn modelId="{8BF02F5D-D501-6141-984B-62437693E01B}" type="presParOf" srcId="{72C77815-6820-0443-8DE9-1288CB5F2F74}" destId="{7B7E891B-1227-224B-9BDE-D1151835A92F}" srcOrd="3" destOrd="0" presId="urn:microsoft.com/office/officeart/2005/8/layout/orgChart1"/>
    <dgm:cxn modelId="{02135C6D-3DAB-DC41-A56F-86EBCBB43D32}" type="presParOf" srcId="{7B7E891B-1227-224B-9BDE-D1151835A92F}" destId="{7ECF63CC-2310-AA4D-A0C3-3A9199F7F93C}" srcOrd="0" destOrd="0" presId="urn:microsoft.com/office/officeart/2005/8/layout/orgChart1"/>
    <dgm:cxn modelId="{C9F63B4F-896A-464E-9D02-ECC3C550345C}" type="presParOf" srcId="{7ECF63CC-2310-AA4D-A0C3-3A9199F7F93C}" destId="{C86BB503-762C-3540-88FD-011902447EF0}" srcOrd="0" destOrd="0" presId="urn:microsoft.com/office/officeart/2005/8/layout/orgChart1"/>
    <dgm:cxn modelId="{6938C60F-4E3C-DE43-9420-851A3E0B3E6E}" type="presParOf" srcId="{7ECF63CC-2310-AA4D-A0C3-3A9199F7F93C}" destId="{7BEC8342-9E25-A24E-8F71-55F665F253BB}" srcOrd="1" destOrd="0" presId="urn:microsoft.com/office/officeart/2005/8/layout/orgChart1"/>
    <dgm:cxn modelId="{77EF07A8-795C-7344-B550-893833D381E3}" type="presParOf" srcId="{7B7E891B-1227-224B-9BDE-D1151835A92F}" destId="{79E8731C-8D86-F44E-ACC0-3A2F9DDD9651}" srcOrd="1" destOrd="0" presId="urn:microsoft.com/office/officeart/2005/8/layout/orgChart1"/>
    <dgm:cxn modelId="{7495311C-06F0-504D-B3CE-4A5730D4FCD2}" type="presParOf" srcId="{7B7E891B-1227-224B-9BDE-D1151835A92F}" destId="{BC83C647-F031-A740-81A9-ACF676120D23}" srcOrd="2" destOrd="0" presId="urn:microsoft.com/office/officeart/2005/8/layout/orgChart1"/>
    <dgm:cxn modelId="{200D454E-49A1-CA49-B418-07A45E3F80E4}" type="presParOf" srcId="{367EF65B-7F2C-E148-9247-F570CBB0721D}" destId="{2FBC4122-A195-0F4B-8A0E-C0FB9B5385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6696FA-5DDA-4CFA-9583-6DAF8942BE3F}" type="doc">
      <dgm:prSet loTypeId="urn:microsoft.com/office/officeart/2005/8/layout/hierarchy4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cs-CZ"/>
        </a:p>
      </dgm:t>
    </dgm:pt>
    <dgm:pt modelId="{BF8BF4AE-3FC7-4500-8F5B-536F867A9DC0}">
      <dgm:prSet/>
      <dgm:spPr/>
      <dgm:t>
        <a:bodyPr/>
        <a:lstStyle/>
        <a:p>
          <a:pPr rtl="0"/>
          <a:r>
            <a:rPr lang="cs-CZ" dirty="0"/>
            <a:t>Majetková Škoda</a:t>
          </a:r>
        </a:p>
      </dgm:t>
    </dgm:pt>
    <dgm:pt modelId="{06039687-B51D-486F-9D7D-5E753EFA3071}" type="parTrans" cxnId="{0B8666F6-B964-4A68-9033-C5B64F99E575}">
      <dgm:prSet/>
      <dgm:spPr/>
      <dgm:t>
        <a:bodyPr/>
        <a:lstStyle/>
        <a:p>
          <a:endParaRPr lang="cs-CZ"/>
        </a:p>
      </dgm:t>
    </dgm:pt>
    <dgm:pt modelId="{989EB73D-C0FC-494A-B75F-B146F72AB96E}" type="sibTrans" cxnId="{0B8666F6-B964-4A68-9033-C5B64F99E575}">
      <dgm:prSet/>
      <dgm:spPr/>
      <dgm:t>
        <a:bodyPr/>
        <a:lstStyle/>
        <a:p>
          <a:endParaRPr lang="cs-CZ"/>
        </a:p>
      </dgm:t>
    </dgm:pt>
    <dgm:pt modelId="{9527DCED-91D6-4779-9EAC-ECDE13182F20}">
      <dgm:prSet/>
      <dgm:spPr/>
      <dgm:t>
        <a:bodyPr/>
        <a:lstStyle/>
        <a:p>
          <a:pPr rtl="0"/>
          <a:r>
            <a:rPr lang="cs-CZ" dirty="0"/>
            <a:t>Nemajetková Újma</a:t>
          </a:r>
        </a:p>
      </dgm:t>
    </dgm:pt>
    <dgm:pt modelId="{7FECB33E-0FBC-4C05-91AC-2A4C796F67D1}" type="parTrans" cxnId="{0172387A-3403-471C-807D-4044BB482E76}">
      <dgm:prSet/>
      <dgm:spPr/>
      <dgm:t>
        <a:bodyPr/>
        <a:lstStyle/>
        <a:p>
          <a:endParaRPr lang="cs-CZ"/>
        </a:p>
      </dgm:t>
    </dgm:pt>
    <dgm:pt modelId="{6C17D81D-529D-4C2C-9C4A-7755C8B55505}" type="sibTrans" cxnId="{0172387A-3403-471C-807D-4044BB482E76}">
      <dgm:prSet/>
      <dgm:spPr/>
      <dgm:t>
        <a:bodyPr/>
        <a:lstStyle/>
        <a:p>
          <a:endParaRPr lang="cs-CZ"/>
        </a:p>
      </dgm:t>
    </dgm:pt>
    <dgm:pt modelId="{19DFC520-8930-4C8B-B413-0A69F86CD176}">
      <dgm:prSet/>
      <dgm:spPr/>
      <dgm:t>
        <a:bodyPr/>
        <a:lstStyle/>
        <a:p>
          <a:pPr rtl="0"/>
          <a:r>
            <a:rPr lang="cs-CZ" dirty="0"/>
            <a:t>Újma</a:t>
          </a:r>
        </a:p>
      </dgm:t>
    </dgm:pt>
    <dgm:pt modelId="{A14B0346-06DD-470D-8BA4-647EBD859F8F}" type="parTrans" cxnId="{C0E982E4-B34C-4FAD-B8B8-A31A9372F843}">
      <dgm:prSet/>
      <dgm:spPr/>
      <dgm:t>
        <a:bodyPr/>
        <a:lstStyle/>
        <a:p>
          <a:endParaRPr lang="cs-CZ"/>
        </a:p>
      </dgm:t>
    </dgm:pt>
    <dgm:pt modelId="{C1F6BC09-4295-47E1-BF51-BC2EE41A387B}" type="sibTrans" cxnId="{C0E982E4-B34C-4FAD-B8B8-A31A9372F843}">
      <dgm:prSet/>
      <dgm:spPr/>
      <dgm:t>
        <a:bodyPr/>
        <a:lstStyle/>
        <a:p>
          <a:endParaRPr lang="cs-CZ"/>
        </a:p>
      </dgm:t>
    </dgm:pt>
    <dgm:pt modelId="{9086973F-98C7-E248-B074-530A284A5D19}">
      <dgm:prSet/>
      <dgm:spPr/>
      <dgm:t>
        <a:bodyPr/>
        <a:lstStyle/>
        <a:p>
          <a:pPr rtl="0"/>
          <a:r>
            <a:rPr lang="cs-CZ" dirty="0"/>
            <a:t>Skutečná škoda</a:t>
          </a:r>
        </a:p>
      </dgm:t>
    </dgm:pt>
    <dgm:pt modelId="{36149D76-7E52-A14F-AA2E-98F359024AA6}" type="parTrans" cxnId="{08A30A53-2693-2845-AFCE-92A1F8703965}">
      <dgm:prSet/>
      <dgm:spPr/>
      <dgm:t>
        <a:bodyPr/>
        <a:lstStyle/>
        <a:p>
          <a:endParaRPr lang="cs-CZ"/>
        </a:p>
      </dgm:t>
    </dgm:pt>
    <dgm:pt modelId="{72D2EF3E-CE3A-6A42-BD8D-A7217C595E15}" type="sibTrans" cxnId="{08A30A53-2693-2845-AFCE-92A1F8703965}">
      <dgm:prSet/>
      <dgm:spPr/>
      <dgm:t>
        <a:bodyPr/>
        <a:lstStyle/>
        <a:p>
          <a:endParaRPr lang="cs-CZ"/>
        </a:p>
      </dgm:t>
    </dgm:pt>
    <dgm:pt modelId="{66D9DDD2-7DD2-C544-A4D4-0BE0597ACA7B}">
      <dgm:prSet/>
      <dgm:spPr/>
      <dgm:t>
        <a:bodyPr/>
        <a:lstStyle/>
        <a:p>
          <a:pPr rtl="0"/>
          <a:r>
            <a:rPr lang="cs-CZ" dirty="0"/>
            <a:t>Ušlý zisk</a:t>
          </a:r>
        </a:p>
      </dgm:t>
    </dgm:pt>
    <dgm:pt modelId="{89F25E82-43DD-A641-BBDE-EC7F9400EC13}" type="parTrans" cxnId="{20476CC1-DF26-F545-B45B-886D2B6857FB}">
      <dgm:prSet/>
      <dgm:spPr/>
      <dgm:t>
        <a:bodyPr/>
        <a:lstStyle/>
        <a:p>
          <a:endParaRPr lang="cs-CZ"/>
        </a:p>
      </dgm:t>
    </dgm:pt>
    <dgm:pt modelId="{0DAC654E-D91A-9E4E-889A-ADC7891ECF24}" type="sibTrans" cxnId="{20476CC1-DF26-F545-B45B-886D2B6857FB}">
      <dgm:prSet/>
      <dgm:spPr/>
      <dgm:t>
        <a:bodyPr/>
        <a:lstStyle/>
        <a:p>
          <a:endParaRPr lang="cs-CZ"/>
        </a:p>
      </dgm:t>
    </dgm:pt>
    <dgm:pt modelId="{EC7F800A-CE31-BA48-A450-5A071EAE9619}" type="pres">
      <dgm:prSet presAssocID="{096696FA-5DDA-4CFA-9583-6DAF8942BE3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F366EB-BA86-2840-B8DC-E15364AA24D8}" type="pres">
      <dgm:prSet presAssocID="{19DFC520-8930-4C8B-B413-0A69F86CD176}" presName="vertOne" presStyleCnt="0"/>
      <dgm:spPr/>
    </dgm:pt>
    <dgm:pt modelId="{8BE68B4E-6595-1D4F-8AB8-7F2C57BC8EC6}" type="pres">
      <dgm:prSet presAssocID="{19DFC520-8930-4C8B-B413-0A69F86CD176}" presName="txOne" presStyleLbl="node0" presStyleIdx="0" presStyleCnt="1">
        <dgm:presLayoutVars>
          <dgm:chPref val="3"/>
        </dgm:presLayoutVars>
      </dgm:prSet>
      <dgm:spPr/>
    </dgm:pt>
    <dgm:pt modelId="{AF73D9EB-AB22-8D4E-8ECF-34F870D01366}" type="pres">
      <dgm:prSet presAssocID="{19DFC520-8930-4C8B-B413-0A69F86CD176}" presName="parTransOne" presStyleCnt="0"/>
      <dgm:spPr/>
    </dgm:pt>
    <dgm:pt modelId="{054A8CA7-E3C6-FB49-BFC3-7611D9A46224}" type="pres">
      <dgm:prSet presAssocID="{19DFC520-8930-4C8B-B413-0A69F86CD176}" presName="horzOne" presStyleCnt="0"/>
      <dgm:spPr/>
    </dgm:pt>
    <dgm:pt modelId="{F1D88927-709C-E544-B5C6-F2E3205C9CEF}" type="pres">
      <dgm:prSet presAssocID="{BF8BF4AE-3FC7-4500-8F5B-536F867A9DC0}" presName="vertTwo" presStyleCnt="0"/>
      <dgm:spPr/>
    </dgm:pt>
    <dgm:pt modelId="{2F99C2C1-D452-3449-936E-7E9D5A43AACC}" type="pres">
      <dgm:prSet presAssocID="{BF8BF4AE-3FC7-4500-8F5B-536F867A9DC0}" presName="txTwo" presStyleLbl="node2" presStyleIdx="0" presStyleCnt="2">
        <dgm:presLayoutVars>
          <dgm:chPref val="3"/>
        </dgm:presLayoutVars>
      </dgm:prSet>
      <dgm:spPr/>
    </dgm:pt>
    <dgm:pt modelId="{198F3B12-1BA4-DD4A-8F91-15FE05288742}" type="pres">
      <dgm:prSet presAssocID="{BF8BF4AE-3FC7-4500-8F5B-536F867A9DC0}" presName="parTransTwo" presStyleCnt="0"/>
      <dgm:spPr/>
    </dgm:pt>
    <dgm:pt modelId="{DB2BF657-44A8-F24D-A3CA-0E72874016D2}" type="pres">
      <dgm:prSet presAssocID="{BF8BF4AE-3FC7-4500-8F5B-536F867A9DC0}" presName="horzTwo" presStyleCnt="0"/>
      <dgm:spPr/>
    </dgm:pt>
    <dgm:pt modelId="{9A025449-1DDC-5346-8532-3FDE83890514}" type="pres">
      <dgm:prSet presAssocID="{9086973F-98C7-E248-B074-530A284A5D19}" presName="vertThree" presStyleCnt="0"/>
      <dgm:spPr/>
    </dgm:pt>
    <dgm:pt modelId="{C385CB21-3D37-7147-81C2-8237BF7B84B7}" type="pres">
      <dgm:prSet presAssocID="{9086973F-98C7-E248-B074-530A284A5D19}" presName="txThree" presStyleLbl="node3" presStyleIdx="0" presStyleCnt="2">
        <dgm:presLayoutVars>
          <dgm:chPref val="3"/>
        </dgm:presLayoutVars>
      </dgm:prSet>
      <dgm:spPr/>
    </dgm:pt>
    <dgm:pt modelId="{72AC795E-67BF-FE40-91B7-C1D4B2DC6883}" type="pres">
      <dgm:prSet presAssocID="{9086973F-98C7-E248-B074-530A284A5D19}" presName="horzThree" presStyleCnt="0"/>
      <dgm:spPr/>
    </dgm:pt>
    <dgm:pt modelId="{1C402D60-527F-0F41-8500-C24D0BC460BE}" type="pres">
      <dgm:prSet presAssocID="{72D2EF3E-CE3A-6A42-BD8D-A7217C595E15}" presName="sibSpaceThree" presStyleCnt="0"/>
      <dgm:spPr/>
    </dgm:pt>
    <dgm:pt modelId="{8C3245BD-5BDE-3645-9D0B-4CBA439C7526}" type="pres">
      <dgm:prSet presAssocID="{66D9DDD2-7DD2-C544-A4D4-0BE0597ACA7B}" presName="vertThree" presStyleCnt="0"/>
      <dgm:spPr/>
    </dgm:pt>
    <dgm:pt modelId="{4596E399-FCA2-8F41-B5D7-BD5245FB5109}" type="pres">
      <dgm:prSet presAssocID="{66D9DDD2-7DD2-C544-A4D4-0BE0597ACA7B}" presName="txThree" presStyleLbl="node3" presStyleIdx="1" presStyleCnt="2">
        <dgm:presLayoutVars>
          <dgm:chPref val="3"/>
        </dgm:presLayoutVars>
      </dgm:prSet>
      <dgm:spPr/>
    </dgm:pt>
    <dgm:pt modelId="{4050F77B-A7CD-E044-BA81-64BD38D5AF71}" type="pres">
      <dgm:prSet presAssocID="{66D9DDD2-7DD2-C544-A4D4-0BE0597ACA7B}" presName="horzThree" presStyleCnt="0"/>
      <dgm:spPr/>
    </dgm:pt>
    <dgm:pt modelId="{7979FC81-5BED-0541-8FAE-B41E605E0A75}" type="pres">
      <dgm:prSet presAssocID="{989EB73D-C0FC-494A-B75F-B146F72AB96E}" presName="sibSpaceTwo" presStyleCnt="0"/>
      <dgm:spPr/>
    </dgm:pt>
    <dgm:pt modelId="{6517E15A-0367-9A48-B4FE-7290C24C8338}" type="pres">
      <dgm:prSet presAssocID="{9527DCED-91D6-4779-9EAC-ECDE13182F20}" presName="vertTwo" presStyleCnt="0"/>
      <dgm:spPr/>
    </dgm:pt>
    <dgm:pt modelId="{0478E2B4-BEEA-6547-9061-202BD3C7EE45}" type="pres">
      <dgm:prSet presAssocID="{9527DCED-91D6-4779-9EAC-ECDE13182F20}" presName="txTwo" presStyleLbl="node2" presStyleIdx="1" presStyleCnt="2">
        <dgm:presLayoutVars>
          <dgm:chPref val="3"/>
        </dgm:presLayoutVars>
      </dgm:prSet>
      <dgm:spPr/>
    </dgm:pt>
    <dgm:pt modelId="{37150331-F9DF-814C-BCC2-42CEDD66058A}" type="pres">
      <dgm:prSet presAssocID="{9527DCED-91D6-4779-9EAC-ECDE13182F20}" presName="horzTwo" presStyleCnt="0"/>
      <dgm:spPr/>
    </dgm:pt>
  </dgm:ptLst>
  <dgm:cxnLst>
    <dgm:cxn modelId="{FC3E5100-9AA5-4E46-9C42-ED8CD8A318CA}" type="presOf" srcId="{BF8BF4AE-3FC7-4500-8F5B-536F867A9DC0}" destId="{2F99C2C1-D452-3449-936E-7E9D5A43AACC}" srcOrd="0" destOrd="0" presId="urn:microsoft.com/office/officeart/2005/8/layout/hierarchy4"/>
    <dgm:cxn modelId="{08A30A53-2693-2845-AFCE-92A1F8703965}" srcId="{BF8BF4AE-3FC7-4500-8F5B-536F867A9DC0}" destId="{9086973F-98C7-E248-B074-530A284A5D19}" srcOrd="0" destOrd="0" parTransId="{36149D76-7E52-A14F-AA2E-98F359024AA6}" sibTransId="{72D2EF3E-CE3A-6A42-BD8D-A7217C595E15}"/>
    <dgm:cxn modelId="{F8683572-4253-4C48-A30F-D7DC8243F3C5}" type="presOf" srcId="{19DFC520-8930-4C8B-B413-0A69F86CD176}" destId="{8BE68B4E-6595-1D4F-8AB8-7F2C57BC8EC6}" srcOrd="0" destOrd="0" presId="urn:microsoft.com/office/officeart/2005/8/layout/hierarchy4"/>
    <dgm:cxn modelId="{0172387A-3403-471C-807D-4044BB482E76}" srcId="{19DFC520-8930-4C8B-B413-0A69F86CD176}" destId="{9527DCED-91D6-4779-9EAC-ECDE13182F20}" srcOrd="1" destOrd="0" parTransId="{7FECB33E-0FBC-4C05-91AC-2A4C796F67D1}" sibTransId="{6C17D81D-529D-4C2C-9C4A-7755C8B55505}"/>
    <dgm:cxn modelId="{B45F1A7C-268D-F149-937E-748DCD63B608}" type="presOf" srcId="{9527DCED-91D6-4779-9EAC-ECDE13182F20}" destId="{0478E2B4-BEEA-6547-9061-202BD3C7EE45}" srcOrd="0" destOrd="0" presId="urn:microsoft.com/office/officeart/2005/8/layout/hierarchy4"/>
    <dgm:cxn modelId="{44612E82-FAF3-2C43-81CA-800600680955}" type="presOf" srcId="{096696FA-5DDA-4CFA-9583-6DAF8942BE3F}" destId="{EC7F800A-CE31-BA48-A450-5A071EAE9619}" srcOrd="0" destOrd="0" presId="urn:microsoft.com/office/officeart/2005/8/layout/hierarchy4"/>
    <dgm:cxn modelId="{3C251C9A-D880-7242-B06E-4ED629761161}" type="presOf" srcId="{9086973F-98C7-E248-B074-530A284A5D19}" destId="{C385CB21-3D37-7147-81C2-8237BF7B84B7}" srcOrd="0" destOrd="0" presId="urn:microsoft.com/office/officeart/2005/8/layout/hierarchy4"/>
    <dgm:cxn modelId="{20476CC1-DF26-F545-B45B-886D2B6857FB}" srcId="{BF8BF4AE-3FC7-4500-8F5B-536F867A9DC0}" destId="{66D9DDD2-7DD2-C544-A4D4-0BE0597ACA7B}" srcOrd="1" destOrd="0" parTransId="{89F25E82-43DD-A641-BBDE-EC7F9400EC13}" sibTransId="{0DAC654E-D91A-9E4E-889A-ADC7891ECF24}"/>
    <dgm:cxn modelId="{C0E982E4-B34C-4FAD-B8B8-A31A9372F843}" srcId="{096696FA-5DDA-4CFA-9583-6DAF8942BE3F}" destId="{19DFC520-8930-4C8B-B413-0A69F86CD176}" srcOrd="0" destOrd="0" parTransId="{A14B0346-06DD-470D-8BA4-647EBD859F8F}" sibTransId="{C1F6BC09-4295-47E1-BF51-BC2EE41A387B}"/>
    <dgm:cxn modelId="{4C2513F1-DF6E-934D-AA34-E2575ACE5829}" type="presOf" srcId="{66D9DDD2-7DD2-C544-A4D4-0BE0597ACA7B}" destId="{4596E399-FCA2-8F41-B5D7-BD5245FB5109}" srcOrd="0" destOrd="0" presId="urn:microsoft.com/office/officeart/2005/8/layout/hierarchy4"/>
    <dgm:cxn modelId="{0B8666F6-B964-4A68-9033-C5B64F99E575}" srcId="{19DFC520-8930-4C8B-B413-0A69F86CD176}" destId="{BF8BF4AE-3FC7-4500-8F5B-536F867A9DC0}" srcOrd="0" destOrd="0" parTransId="{06039687-B51D-486F-9D7D-5E753EFA3071}" sibTransId="{989EB73D-C0FC-494A-B75F-B146F72AB96E}"/>
    <dgm:cxn modelId="{EA96D832-DC11-4641-81F8-86257FB8B5B9}" type="presParOf" srcId="{EC7F800A-CE31-BA48-A450-5A071EAE9619}" destId="{36F366EB-BA86-2840-B8DC-E15364AA24D8}" srcOrd="0" destOrd="0" presId="urn:microsoft.com/office/officeart/2005/8/layout/hierarchy4"/>
    <dgm:cxn modelId="{C8F46066-68A0-234A-8B50-53C5001D6ACA}" type="presParOf" srcId="{36F366EB-BA86-2840-B8DC-E15364AA24D8}" destId="{8BE68B4E-6595-1D4F-8AB8-7F2C57BC8EC6}" srcOrd="0" destOrd="0" presId="urn:microsoft.com/office/officeart/2005/8/layout/hierarchy4"/>
    <dgm:cxn modelId="{EF2C0C58-0081-6D4F-80F0-5040F3E1DB2E}" type="presParOf" srcId="{36F366EB-BA86-2840-B8DC-E15364AA24D8}" destId="{AF73D9EB-AB22-8D4E-8ECF-34F870D01366}" srcOrd="1" destOrd="0" presId="urn:microsoft.com/office/officeart/2005/8/layout/hierarchy4"/>
    <dgm:cxn modelId="{E702A7AF-BFCE-1B4E-9BB5-99885B797D60}" type="presParOf" srcId="{36F366EB-BA86-2840-B8DC-E15364AA24D8}" destId="{054A8CA7-E3C6-FB49-BFC3-7611D9A46224}" srcOrd="2" destOrd="0" presId="urn:microsoft.com/office/officeart/2005/8/layout/hierarchy4"/>
    <dgm:cxn modelId="{DB65BEAD-0605-BE42-BAD1-E0A09C314F1D}" type="presParOf" srcId="{054A8CA7-E3C6-FB49-BFC3-7611D9A46224}" destId="{F1D88927-709C-E544-B5C6-F2E3205C9CEF}" srcOrd="0" destOrd="0" presId="urn:microsoft.com/office/officeart/2005/8/layout/hierarchy4"/>
    <dgm:cxn modelId="{70B09889-D2EC-0B45-8A33-096E6EFB0F48}" type="presParOf" srcId="{F1D88927-709C-E544-B5C6-F2E3205C9CEF}" destId="{2F99C2C1-D452-3449-936E-7E9D5A43AACC}" srcOrd="0" destOrd="0" presId="urn:microsoft.com/office/officeart/2005/8/layout/hierarchy4"/>
    <dgm:cxn modelId="{AA33B72B-CC77-0147-803B-ED96C4414A6D}" type="presParOf" srcId="{F1D88927-709C-E544-B5C6-F2E3205C9CEF}" destId="{198F3B12-1BA4-DD4A-8F91-15FE05288742}" srcOrd="1" destOrd="0" presId="urn:microsoft.com/office/officeart/2005/8/layout/hierarchy4"/>
    <dgm:cxn modelId="{4E255BE9-CA61-8A49-8170-73A1EBA57534}" type="presParOf" srcId="{F1D88927-709C-E544-B5C6-F2E3205C9CEF}" destId="{DB2BF657-44A8-F24D-A3CA-0E72874016D2}" srcOrd="2" destOrd="0" presId="urn:microsoft.com/office/officeart/2005/8/layout/hierarchy4"/>
    <dgm:cxn modelId="{01D4C73A-D887-4A4E-B0EA-19767751D4ED}" type="presParOf" srcId="{DB2BF657-44A8-F24D-A3CA-0E72874016D2}" destId="{9A025449-1DDC-5346-8532-3FDE83890514}" srcOrd="0" destOrd="0" presId="urn:microsoft.com/office/officeart/2005/8/layout/hierarchy4"/>
    <dgm:cxn modelId="{8E338BEE-CC15-304A-8072-157A9161185F}" type="presParOf" srcId="{9A025449-1DDC-5346-8532-3FDE83890514}" destId="{C385CB21-3D37-7147-81C2-8237BF7B84B7}" srcOrd="0" destOrd="0" presId="urn:microsoft.com/office/officeart/2005/8/layout/hierarchy4"/>
    <dgm:cxn modelId="{EED572F8-0E3A-454A-8A9C-53E2AC3CA70F}" type="presParOf" srcId="{9A025449-1DDC-5346-8532-3FDE83890514}" destId="{72AC795E-67BF-FE40-91B7-C1D4B2DC6883}" srcOrd="1" destOrd="0" presId="urn:microsoft.com/office/officeart/2005/8/layout/hierarchy4"/>
    <dgm:cxn modelId="{1AE67029-1846-3142-973B-F4CA9B6FED1C}" type="presParOf" srcId="{DB2BF657-44A8-F24D-A3CA-0E72874016D2}" destId="{1C402D60-527F-0F41-8500-C24D0BC460BE}" srcOrd="1" destOrd="0" presId="urn:microsoft.com/office/officeart/2005/8/layout/hierarchy4"/>
    <dgm:cxn modelId="{000C4DEA-349B-6448-9F60-45DAEF6AC9F1}" type="presParOf" srcId="{DB2BF657-44A8-F24D-A3CA-0E72874016D2}" destId="{8C3245BD-5BDE-3645-9D0B-4CBA439C7526}" srcOrd="2" destOrd="0" presId="urn:microsoft.com/office/officeart/2005/8/layout/hierarchy4"/>
    <dgm:cxn modelId="{F2A7182A-E121-4847-B4A4-7C80F2AFEEB2}" type="presParOf" srcId="{8C3245BD-5BDE-3645-9D0B-4CBA439C7526}" destId="{4596E399-FCA2-8F41-B5D7-BD5245FB5109}" srcOrd="0" destOrd="0" presId="urn:microsoft.com/office/officeart/2005/8/layout/hierarchy4"/>
    <dgm:cxn modelId="{12D9DA5A-80B9-9F4F-B447-F1F0D5421E95}" type="presParOf" srcId="{8C3245BD-5BDE-3645-9D0B-4CBA439C7526}" destId="{4050F77B-A7CD-E044-BA81-64BD38D5AF71}" srcOrd="1" destOrd="0" presId="urn:microsoft.com/office/officeart/2005/8/layout/hierarchy4"/>
    <dgm:cxn modelId="{468FB7F6-29E9-6D41-BC3B-CE83EC003A58}" type="presParOf" srcId="{054A8CA7-E3C6-FB49-BFC3-7611D9A46224}" destId="{7979FC81-5BED-0541-8FAE-B41E605E0A75}" srcOrd="1" destOrd="0" presId="urn:microsoft.com/office/officeart/2005/8/layout/hierarchy4"/>
    <dgm:cxn modelId="{246B59DE-D95F-1044-B077-D5C2A6B8F82F}" type="presParOf" srcId="{054A8CA7-E3C6-FB49-BFC3-7611D9A46224}" destId="{6517E15A-0367-9A48-B4FE-7290C24C8338}" srcOrd="2" destOrd="0" presId="urn:microsoft.com/office/officeart/2005/8/layout/hierarchy4"/>
    <dgm:cxn modelId="{FB58281D-6F36-8445-A3D6-DC96D3D725E9}" type="presParOf" srcId="{6517E15A-0367-9A48-B4FE-7290C24C8338}" destId="{0478E2B4-BEEA-6547-9061-202BD3C7EE45}" srcOrd="0" destOrd="0" presId="urn:microsoft.com/office/officeart/2005/8/layout/hierarchy4"/>
    <dgm:cxn modelId="{9C1B09C2-0C36-3D41-BA69-CDA57005674E}" type="presParOf" srcId="{6517E15A-0367-9A48-B4FE-7290C24C8338}" destId="{37150331-F9DF-814C-BCC2-42CEDD66058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5AFD0E-25CF-4861-A911-353DE66A59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4B2E127-A92A-4CC1-AE5B-EBC06E81377D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b="1" u="sng"/>
            <a:t>Kdo se hlásí j</a:t>
          </a:r>
          <a:r>
            <a:rPr lang="cs-CZ"/>
            <a:t>ako příslušník určitého stavu nebo povolání k odbornému výkonu nebo jinak vystupuje jako </a:t>
          </a:r>
          <a:r>
            <a:rPr lang="cs-CZ" b="1" u="sng"/>
            <a:t>odborník</a:t>
          </a:r>
          <a:r>
            <a:rPr lang="cs-CZ"/>
            <a:t>, </a:t>
          </a:r>
          <a:endParaRPr lang="en-US"/>
        </a:p>
      </dgm:t>
    </dgm:pt>
    <dgm:pt modelId="{D43A10FC-E7B1-41AF-8FFA-01953B9A4D36}" type="parTrans" cxnId="{E9DDEE7C-BCFA-452C-8B51-AB649BB6557B}">
      <dgm:prSet/>
      <dgm:spPr/>
      <dgm:t>
        <a:bodyPr/>
        <a:lstStyle/>
        <a:p>
          <a:endParaRPr lang="en-US"/>
        </a:p>
      </dgm:t>
    </dgm:pt>
    <dgm:pt modelId="{E9E39B90-889E-4F65-BD57-8D406AEA341E}" type="sibTrans" cxnId="{E9DDEE7C-BCFA-452C-8B51-AB649BB6557B}">
      <dgm:prSet/>
      <dgm:spPr/>
      <dgm:t>
        <a:bodyPr/>
        <a:lstStyle/>
        <a:p>
          <a:endParaRPr lang="en-US"/>
        </a:p>
      </dgm:t>
    </dgm:pt>
    <dgm:pt modelId="{DBD3E8A6-3FE9-42DB-8B40-2E590AC162A5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nahradí škodu, </a:t>
          </a:r>
          <a:r>
            <a:rPr lang="cs-CZ" b="1" u="sng"/>
            <a:t>způsobí-li ji neúplnou nebo nesprávnou informací </a:t>
          </a:r>
          <a:r>
            <a:rPr lang="cs-CZ"/>
            <a:t>nebo škodlivou radou </a:t>
          </a:r>
          <a:endParaRPr lang="en-US"/>
        </a:p>
      </dgm:t>
    </dgm:pt>
    <dgm:pt modelId="{5D86E087-A251-42A8-A910-5426A4EBA46E}" type="parTrans" cxnId="{078694D3-FF50-4239-994A-4DB9F2EF04D5}">
      <dgm:prSet/>
      <dgm:spPr/>
      <dgm:t>
        <a:bodyPr/>
        <a:lstStyle/>
        <a:p>
          <a:endParaRPr lang="en-US"/>
        </a:p>
      </dgm:t>
    </dgm:pt>
    <dgm:pt modelId="{3E0A8525-0E7F-42D6-8FF1-0AD77A1A2BF1}" type="sibTrans" cxnId="{078694D3-FF50-4239-994A-4DB9F2EF04D5}">
      <dgm:prSet/>
      <dgm:spPr/>
      <dgm:t>
        <a:bodyPr/>
        <a:lstStyle/>
        <a:p>
          <a:endParaRPr lang="en-US"/>
        </a:p>
      </dgm:t>
    </dgm:pt>
    <dgm:pt modelId="{D9E5591F-61FA-4CAC-B123-5A726C2052B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danou za odměnu v záležitosti svého vědění nebo dovednosti.</a:t>
          </a:r>
          <a:endParaRPr lang="en-US" dirty="0"/>
        </a:p>
      </dgm:t>
    </dgm:pt>
    <dgm:pt modelId="{5934F892-3006-4C67-8298-A561084A82AC}" type="parTrans" cxnId="{40B4D7E2-8987-434E-88E9-0AE0D9B431CD}">
      <dgm:prSet/>
      <dgm:spPr/>
      <dgm:t>
        <a:bodyPr/>
        <a:lstStyle/>
        <a:p>
          <a:endParaRPr lang="en-US"/>
        </a:p>
      </dgm:t>
    </dgm:pt>
    <dgm:pt modelId="{AD8F6C91-D8D0-4C36-8ACC-632D0D1850D5}" type="sibTrans" cxnId="{40B4D7E2-8987-434E-88E9-0AE0D9B431CD}">
      <dgm:prSet/>
      <dgm:spPr/>
      <dgm:t>
        <a:bodyPr/>
        <a:lstStyle/>
        <a:p>
          <a:endParaRPr lang="en-US"/>
        </a:p>
      </dgm:t>
    </dgm:pt>
    <dgm:pt modelId="{51D473E2-E8FF-48ED-8D87-83DA77603BA1}" type="pres">
      <dgm:prSet presAssocID="{E85AFD0E-25CF-4861-A911-353DE66A5945}" presName="root" presStyleCnt="0">
        <dgm:presLayoutVars>
          <dgm:dir/>
          <dgm:resizeHandles val="exact"/>
        </dgm:presLayoutVars>
      </dgm:prSet>
      <dgm:spPr/>
    </dgm:pt>
    <dgm:pt modelId="{8A7F253D-5D1E-4386-B5EE-8B3C44EAFC47}" type="pres">
      <dgm:prSet presAssocID="{A4B2E127-A92A-4CC1-AE5B-EBC06E81377D}" presName="compNode" presStyleCnt="0"/>
      <dgm:spPr/>
    </dgm:pt>
    <dgm:pt modelId="{3F71DA5E-A603-448E-A5F7-D4945F38809A}" type="pres">
      <dgm:prSet presAssocID="{A4B2E127-A92A-4CC1-AE5B-EBC06E81377D}" presName="bgRect" presStyleLbl="bgShp" presStyleIdx="0" presStyleCnt="3"/>
      <dgm:spPr/>
    </dgm:pt>
    <dgm:pt modelId="{E4060103-D468-4C6B-9B70-79FC97D4BA85}" type="pres">
      <dgm:prSet presAssocID="{A4B2E127-A92A-4CC1-AE5B-EBC06E8137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39A1125-B73D-45E1-88D0-646C52E2B419}" type="pres">
      <dgm:prSet presAssocID="{A4B2E127-A92A-4CC1-AE5B-EBC06E81377D}" presName="spaceRect" presStyleCnt="0"/>
      <dgm:spPr/>
    </dgm:pt>
    <dgm:pt modelId="{3841CBF1-B9E5-4D1D-9C77-AD3ADC6D63DB}" type="pres">
      <dgm:prSet presAssocID="{A4B2E127-A92A-4CC1-AE5B-EBC06E81377D}" presName="parTx" presStyleLbl="revTx" presStyleIdx="0" presStyleCnt="3">
        <dgm:presLayoutVars>
          <dgm:chMax val="0"/>
          <dgm:chPref val="0"/>
        </dgm:presLayoutVars>
      </dgm:prSet>
      <dgm:spPr/>
    </dgm:pt>
    <dgm:pt modelId="{2EACB900-EB3C-4EE5-B628-C7D17923BACD}" type="pres">
      <dgm:prSet presAssocID="{E9E39B90-889E-4F65-BD57-8D406AEA341E}" presName="sibTrans" presStyleCnt="0"/>
      <dgm:spPr/>
    </dgm:pt>
    <dgm:pt modelId="{2A360453-62CC-45F8-9BDD-23685F4B08DA}" type="pres">
      <dgm:prSet presAssocID="{D9E5591F-61FA-4CAC-B123-5A726C2052BB}" presName="compNode" presStyleCnt="0"/>
      <dgm:spPr/>
    </dgm:pt>
    <dgm:pt modelId="{8442DC69-38A6-4637-A3E5-67057233E4EF}" type="pres">
      <dgm:prSet presAssocID="{D9E5591F-61FA-4CAC-B123-5A726C2052BB}" presName="bgRect" presStyleLbl="bgShp" presStyleIdx="1" presStyleCnt="3"/>
      <dgm:spPr/>
    </dgm:pt>
    <dgm:pt modelId="{3F6C20BF-A300-4CC2-8DFA-1BB1BF221751}" type="pres">
      <dgm:prSet presAssocID="{D9E5591F-61FA-4CAC-B123-5A726C2052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řevod1"/>
        </a:ext>
      </dgm:extLst>
    </dgm:pt>
    <dgm:pt modelId="{F598971D-70CE-4599-867A-C959DF426958}" type="pres">
      <dgm:prSet presAssocID="{D9E5591F-61FA-4CAC-B123-5A726C2052BB}" presName="spaceRect" presStyleCnt="0"/>
      <dgm:spPr/>
    </dgm:pt>
    <dgm:pt modelId="{4B3F7BD2-6B9F-4255-B105-AAFD1CD16651}" type="pres">
      <dgm:prSet presAssocID="{D9E5591F-61FA-4CAC-B123-5A726C2052BB}" presName="parTx" presStyleLbl="revTx" presStyleIdx="1" presStyleCnt="3">
        <dgm:presLayoutVars>
          <dgm:chMax val="0"/>
          <dgm:chPref val="0"/>
        </dgm:presLayoutVars>
      </dgm:prSet>
      <dgm:spPr/>
    </dgm:pt>
    <dgm:pt modelId="{716815CA-59B6-A442-B3C2-C6A16F6F8EB2}" type="pres">
      <dgm:prSet presAssocID="{AD8F6C91-D8D0-4C36-8ACC-632D0D1850D5}" presName="sibTrans" presStyleCnt="0"/>
      <dgm:spPr/>
    </dgm:pt>
    <dgm:pt modelId="{7F15EF00-71CE-4BA2-A2FD-C78640B193D5}" type="pres">
      <dgm:prSet presAssocID="{DBD3E8A6-3FE9-42DB-8B40-2E590AC162A5}" presName="compNode" presStyleCnt="0"/>
      <dgm:spPr/>
    </dgm:pt>
    <dgm:pt modelId="{58195EAE-BD19-4AD8-892D-4B0F445D5763}" type="pres">
      <dgm:prSet presAssocID="{DBD3E8A6-3FE9-42DB-8B40-2E590AC162A5}" presName="bgRect" presStyleLbl="bgShp" presStyleIdx="2" presStyleCnt="3"/>
      <dgm:spPr/>
    </dgm:pt>
    <dgm:pt modelId="{56B43313-AB6D-4C6A-AC66-1577BEA7434D}" type="pres">
      <dgm:prSet presAssocID="{DBD3E8A6-3FE9-42DB-8B40-2E590AC162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adivo1"/>
        </a:ext>
      </dgm:extLst>
    </dgm:pt>
    <dgm:pt modelId="{FE34D481-819C-437F-B69A-62AB035DB7EA}" type="pres">
      <dgm:prSet presAssocID="{DBD3E8A6-3FE9-42DB-8B40-2E590AC162A5}" presName="spaceRect" presStyleCnt="0"/>
      <dgm:spPr/>
    </dgm:pt>
    <dgm:pt modelId="{71F5CCFF-7CD2-4CE0-9813-D82E30946275}" type="pres">
      <dgm:prSet presAssocID="{DBD3E8A6-3FE9-42DB-8B40-2E590AC162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9C64A0B-4A38-8C4D-8788-7D3942C40643}" type="presOf" srcId="{DBD3E8A6-3FE9-42DB-8B40-2E590AC162A5}" destId="{71F5CCFF-7CD2-4CE0-9813-D82E30946275}" srcOrd="0" destOrd="0" presId="urn:microsoft.com/office/officeart/2018/2/layout/IconVerticalSolidList"/>
    <dgm:cxn modelId="{66C57A34-B5E5-6A49-9544-5B53DF4217FA}" type="presOf" srcId="{A4B2E127-A92A-4CC1-AE5B-EBC06E81377D}" destId="{3841CBF1-B9E5-4D1D-9C77-AD3ADC6D63DB}" srcOrd="0" destOrd="0" presId="urn:microsoft.com/office/officeart/2018/2/layout/IconVerticalSolidList"/>
    <dgm:cxn modelId="{6BB9C275-D9CD-694E-BCC8-4C1ED71A5DEC}" type="presOf" srcId="{D9E5591F-61FA-4CAC-B123-5A726C2052BB}" destId="{4B3F7BD2-6B9F-4255-B105-AAFD1CD16651}" srcOrd="0" destOrd="0" presId="urn:microsoft.com/office/officeart/2018/2/layout/IconVerticalSolidList"/>
    <dgm:cxn modelId="{E9DDEE7C-BCFA-452C-8B51-AB649BB6557B}" srcId="{E85AFD0E-25CF-4861-A911-353DE66A5945}" destId="{A4B2E127-A92A-4CC1-AE5B-EBC06E81377D}" srcOrd="0" destOrd="0" parTransId="{D43A10FC-E7B1-41AF-8FFA-01953B9A4D36}" sibTransId="{E9E39B90-889E-4F65-BD57-8D406AEA341E}"/>
    <dgm:cxn modelId="{C44850BD-E597-5141-8D84-AAA3D8B1C6C4}" type="presOf" srcId="{E85AFD0E-25CF-4861-A911-353DE66A5945}" destId="{51D473E2-E8FF-48ED-8D87-83DA77603BA1}" srcOrd="0" destOrd="0" presId="urn:microsoft.com/office/officeart/2018/2/layout/IconVerticalSolidList"/>
    <dgm:cxn modelId="{078694D3-FF50-4239-994A-4DB9F2EF04D5}" srcId="{E85AFD0E-25CF-4861-A911-353DE66A5945}" destId="{DBD3E8A6-3FE9-42DB-8B40-2E590AC162A5}" srcOrd="2" destOrd="0" parTransId="{5D86E087-A251-42A8-A910-5426A4EBA46E}" sibTransId="{3E0A8525-0E7F-42D6-8FF1-0AD77A1A2BF1}"/>
    <dgm:cxn modelId="{40B4D7E2-8987-434E-88E9-0AE0D9B431CD}" srcId="{E85AFD0E-25CF-4861-A911-353DE66A5945}" destId="{D9E5591F-61FA-4CAC-B123-5A726C2052BB}" srcOrd="1" destOrd="0" parTransId="{5934F892-3006-4C67-8298-A561084A82AC}" sibTransId="{AD8F6C91-D8D0-4C36-8ACC-632D0D1850D5}"/>
    <dgm:cxn modelId="{E8ED3201-1317-F04E-BD23-E52251501492}" type="presParOf" srcId="{51D473E2-E8FF-48ED-8D87-83DA77603BA1}" destId="{8A7F253D-5D1E-4386-B5EE-8B3C44EAFC47}" srcOrd="0" destOrd="0" presId="urn:microsoft.com/office/officeart/2018/2/layout/IconVerticalSolidList"/>
    <dgm:cxn modelId="{D2D41EE3-F284-8D4A-A290-0F0AE27EE323}" type="presParOf" srcId="{8A7F253D-5D1E-4386-B5EE-8B3C44EAFC47}" destId="{3F71DA5E-A603-448E-A5F7-D4945F38809A}" srcOrd="0" destOrd="0" presId="urn:microsoft.com/office/officeart/2018/2/layout/IconVerticalSolidList"/>
    <dgm:cxn modelId="{F4BEC49C-397E-FD46-A39C-9FE445AD0F2B}" type="presParOf" srcId="{8A7F253D-5D1E-4386-B5EE-8B3C44EAFC47}" destId="{E4060103-D468-4C6B-9B70-79FC97D4BA85}" srcOrd="1" destOrd="0" presId="urn:microsoft.com/office/officeart/2018/2/layout/IconVerticalSolidList"/>
    <dgm:cxn modelId="{19041891-DAD0-D74F-AD3A-022A7B826114}" type="presParOf" srcId="{8A7F253D-5D1E-4386-B5EE-8B3C44EAFC47}" destId="{B39A1125-B73D-45E1-88D0-646C52E2B419}" srcOrd="2" destOrd="0" presId="urn:microsoft.com/office/officeart/2018/2/layout/IconVerticalSolidList"/>
    <dgm:cxn modelId="{908BBA9C-616D-964B-8EE4-74CF15B4EB8E}" type="presParOf" srcId="{8A7F253D-5D1E-4386-B5EE-8B3C44EAFC47}" destId="{3841CBF1-B9E5-4D1D-9C77-AD3ADC6D63DB}" srcOrd="3" destOrd="0" presId="urn:microsoft.com/office/officeart/2018/2/layout/IconVerticalSolidList"/>
    <dgm:cxn modelId="{40A9E153-1A13-A44A-9BEA-CF08CC447A49}" type="presParOf" srcId="{51D473E2-E8FF-48ED-8D87-83DA77603BA1}" destId="{2EACB900-EB3C-4EE5-B628-C7D17923BACD}" srcOrd="1" destOrd="0" presId="urn:microsoft.com/office/officeart/2018/2/layout/IconVerticalSolidList"/>
    <dgm:cxn modelId="{F1B82D48-8E96-0046-B460-CF5EE3F51EF6}" type="presParOf" srcId="{51D473E2-E8FF-48ED-8D87-83DA77603BA1}" destId="{2A360453-62CC-45F8-9BDD-23685F4B08DA}" srcOrd="2" destOrd="0" presId="urn:microsoft.com/office/officeart/2018/2/layout/IconVerticalSolidList"/>
    <dgm:cxn modelId="{FCAC5A02-3350-A248-882D-29D9BD2233D5}" type="presParOf" srcId="{2A360453-62CC-45F8-9BDD-23685F4B08DA}" destId="{8442DC69-38A6-4637-A3E5-67057233E4EF}" srcOrd="0" destOrd="0" presId="urn:microsoft.com/office/officeart/2018/2/layout/IconVerticalSolidList"/>
    <dgm:cxn modelId="{DB17713B-099D-4745-A565-A983550B753E}" type="presParOf" srcId="{2A360453-62CC-45F8-9BDD-23685F4B08DA}" destId="{3F6C20BF-A300-4CC2-8DFA-1BB1BF221751}" srcOrd="1" destOrd="0" presId="urn:microsoft.com/office/officeart/2018/2/layout/IconVerticalSolidList"/>
    <dgm:cxn modelId="{37AE860C-B623-264F-9913-7C7BF2873966}" type="presParOf" srcId="{2A360453-62CC-45F8-9BDD-23685F4B08DA}" destId="{F598971D-70CE-4599-867A-C959DF426958}" srcOrd="2" destOrd="0" presId="urn:microsoft.com/office/officeart/2018/2/layout/IconVerticalSolidList"/>
    <dgm:cxn modelId="{73D78A6C-6CB4-514B-9C54-AFB617288F1F}" type="presParOf" srcId="{2A360453-62CC-45F8-9BDD-23685F4B08DA}" destId="{4B3F7BD2-6B9F-4255-B105-AAFD1CD16651}" srcOrd="3" destOrd="0" presId="urn:microsoft.com/office/officeart/2018/2/layout/IconVerticalSolidList"/>
    <dgm:cxn modelId="{2C09A11C-6AB0-5941-ADB1-384D41332839}" type="presParOf" srcId="{51D473E2-E8FF-48ED-8D87-83DA77603BA1}" destId="{716815CA-59B6-A442-B3C2-C6A16F6F8EB2}" srcOrd="3" destOrd="0" presId="urn:microsoft.com/office/officeart/2018/2/layout/IconVerticalSolidList"/>
    <dgm:cxn modelId="{87B1422D-3026-5448-9E42-219447370FBC}" type="presParOf" srcId="{51D473E2-E8FF-48ED-8D87-83DA77603BA1}" destId="{7F15EF00-71CE-4BA2-A2FD-C78640B193D5}" srcOrd="4" destOrd="0" presId="urn:microsoft.com/office/officeart/2018/2/layout/IconVerticalSolidList"/>
    <dgm:cxn modelId="{4670994E-18CD-B147-8AB8-02CAFC21C17D}" type="presParOf" srcId="{7F15EF00-71CE-4BA2-A2FD-C78640B193D5}" destId="{58195EAE-BD19-4AD8-892D-4B0F445D5763}" srcOrd="0" destOrd="0" presId="urn:microsoft.com/office/officeart/2018/2/layout/IconVerticalSolidList"/>
    <dgm:cxn modelId="{0B45E3DF-6DA6-FF4B-AEF5-6962A729C4D0}" type="presParOf" srcId="{7F15EF00-71CE-4BA2-A2FD-C78640B193D5}" destId="{56B43313-AB6D-4C6A-AC66-1577BEA7434D}" srcOrd="1" destOrd="0" presId="urn:microsoft.com/office/officeart/2018/2/layout/IconVerticalSolidList"/>
    <dgm:cxn modelId="{8A7A17F6-57BF-2A44-ABBD-23D5424DAC11}" type="presParOf" srcId="{7F15EF00-71CE-4BA2-A2FD-C78640B193D5}" destId="{FE34D481-819C-437F-B69A-62AB035DB7EA}" srcOrd="2" destOrd="0" presId="urn:microsoft.com/office/officeart/2018/2/layout/IconVerticalSolidList"/>
    <dgm:cxn modelId="{16F0D26D-77FC-A144-A0C3-8D99942DC91E}" type="presParOf" srcId="{7F15EF00-71CE-4BA2-A2FD-C78640B193D5}" destId="{71F5CCFF-7CD2-4CE0-9813-D82E309462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696FD5-6F62-4615-BAFF-E926E3B6E49A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cs-CZ"/>
        </a:p>
      </dgm:t>
    </dgm:pt>
    <dgm:pt modelId="{ACE1E8AB-1F53-44BE-9D34-45B2B898B7F5}">
      <dgm:prSet phldrT="[Text]"/>
      <dgm:spPr/>
      <dgm:t>
        <a:bodyPr/>
        <a:lstStyle/>
        <a:p>
          <a:r>
            <a:rPr lang="cs-CZ" dirty="0"/>
            <a:t>Faktická vada</a:t>
          </a:r>
        </a:p>
      </dgm:t>
    </dgm:pt>
    <dgm:pt modelId="{1ABC8046-512A-4403-98B9-DFB36161FAB2}" type="parTrans" cxnId="{82DA9DD1-E40A-45D5-9A8F-FFE64098B313}">
      <dgm:prSet/>
      <dgm:spPr/>
      <dgm:t>
        <a:bodyPr/>
        <a:lstStyle/>
        <a:p>
          <a:endParaRPr lang="cs-CZ"/>
        </a:p>
      </dgm:t>
    </dgm:pt>
    <dgm:pt modelId="{8D9D151B-E240-4958-92E5-E2FDF7363DD3}" type="sibTrans" cxnId="{82DA9DD1-E40A-45D5-9A8F-FFE64098B313}">
      <dgm:prSet/>
      <dgm:spPr/>
      <dgm:t>
        <a:bodyPr/>
        <a:lstStyle/>
        <a:p>
          <a:endParaRPr lang="cs-CZ"/>
        </a:p>
      </dgm:t>
    </dgm:pt>
    <dgm:pt modelId="{7D0E9646-C183-4F7C-A4E9-453945B42041}">
      <dgm:prSet phldrT="[Text]"/>
      <dgm:spPr/>
      <dgm:t>
        <a:bodyPr/>
        <a:lstStyle/>
        <a:p>
          <a:r>
            <a:rPr lang="cs-CZ" dirty="0"/>
            <a:t>Nedělá co má</a:t>
          </a:r>
        </a:p>
      </dgm:t>
    </dgm:pt>
    <dgm:pt modelId="{5FB87ABB-DA7E-4568-B4FE-0C726B6314CC}" type="parTrans" cxnId="{FE87FCFC-5685-443E-8108-13ADBEBFDC80}">
      <dgm:prSet/>
      <dgm:spPr/>
      <dgm:t>
        <a:bodyPr/>
        <a:lstStyle/>
        <a:p>
          <a:endParaRPr lang="cs-CZ"/>
        </a:p>
      </dgm:t>
    </dgm:pt>
    <dgm:pt modelId="{0B72B422-1152-48D1-8FEB-6D425C96D124}" type="sibTrans" cxnId="{FE87FCFC-5685-443E-8108-13ADBEBFDC80}">
      <dgm:prSet/>
      <dgm:spPr/>
      <dgm:t>
        <a:bodyPr/>
        <a:lstStyle/>
        <a:p>
          <a:endParaRPr lang="cs-CZ"/>
        </a:p>
      </dgm:t>
    </dgm:pt>
    <dgm:pt modelId="{692D0826-D0D3-4677-9BD7-5C878105CE53}">
      <dgm:prSet phldrT="[Text]"/>
      <dgm:spPr/>
      <dgm:t>
        <a:bodyPr/>
        <a:lstStyle/>
        <a:p>
          <a:r>
            <a:rPr lang="cs-CZ" dirty="0"/>
            <a:t>Právní vada</a:t>
          </a:r>
        </a:p>
      </dgm:t>
    </dgm:pt>
    <dgm:pt modelId="{87864CD8-896E-441B-963A-7CE2D56D2088}" type="parTrans" cxnId="{F2038963-9152-4B48-BF4D-CB608E88875D}">
      <dgm:prSet/>
      <dgm:spPr/>
      <dgm:t>
        <a:bodyPr/>
        <a:lstStyle/>
        <a:p>
          <a:endParaRPr lang="cs-CZ"/>
        </a:p>
      </dgm:t>
    </dgm:pt>
    <dgm:pt modelId="{E3169E0F-A7EB-4C7B-AF61-7E52862237D6}" type="sibTrans" cxnId="{F2038963-9152-4B48-BF4D-CB608E88875D}">
      <dgm:prSet/>
      <dgm:spPr/>
      <dgm:t>
        <a:bodyPr/>
        <a:lstStyle/>
        <a:p>
          <a:endParaRPr lang="cs-CZ"/>
        </a:p>
      </dgm:t>
    </dgm:pt>
    <dgm:pt modelId="{0B678E81-E0B9-48FE-BA89-E7A709104423}">
      <dgm:prSet phldrT="[Text]"/>
      <dgm:spPr/>
      <dgm:t>
        <a:bodyPr/>
        <a:lstStyle/>
        <a:p>
          <a:r>
            <a:rPr lang="cs-CZ" dirty="0"/>
            <a:t>Neměl právo dát licenci plnění</a:t>
          </a:r>
        </a:p>
      </dgm:t>
    </dgm:pt>
    <dgm:pt modelId="{3A33F713-0B74-4BEC-BF8E-B211A6242F2C}" type="parTrans" cxnId="{14B4D291-5123-4425-8AD0-EF9EB5F8217D}">
      <dgm:prSet/>
      <dgm:spPr/>
      <dgm:t>
        <a:bodyPr/>
        <a:lstStyle/>
        <a:p>
          <a:endParaRPr lang="cs-CZ"/>
        </a:p>
      </dgm:t>
    </dgm:pt>
    <dgm:pt modelId="{642FF9D8-0D62-46B1-9603-6AF9C804CD65}" type="sibTrans" cxnId="{14B4D291-5123-4425-8AD0-EF9EB5F8217D}">
      <dgm:prSet/>
      <dgm:spPr/>
      <dgm:t>
        <a:bodyPr/>
        <a:lstStyle/>
        <a:p>
          <a:endParaRPr lang="cs-CZ"/>
        </a:p>
      </dgm:t>
    </dgm:pt>
    <dgm:pt modelId="{6EE87BF6-10CB-4C11-93B5-F82DC329AAB2}">
      <dgm:prSet phldrT="[Text]"/>
      <dgm:spPr/>
      <dgm:t>
        <a:bodyPr/>
        <a:lstStyle/>
        <a:p>
          <a:r>
            <a:rPr lang="cs-CZ" dirty="0"/>
            <a:t>Poškozený nosič</a:t>
          </a:r>
        </a:p>
      </dgm:t>
    </dgm:pt>
    <dgm:pt modelId="{46DE46F2-860F-404E-93D5-458303694D76}" type="parTrans" cxnId="{01A134C4-2014-41C3-B710-6EE50BB4D73C}">
      <dgm:prSet/>
      <dgm:spPr/>
      <dgm:t>
        <a:bodyPr/>
        <a:lstStyle/>
        <a:p>
          <a:endParaRPr lang="cs-CZ"/>
        </a:p>
      </dgm:t>
    </dgm:pt>
    <dgm:pt modelId="{8E2D351C-EC22-459F-8049-D57C37CE4DDF}" type="sibTrans" cxnId="{01A134C4-2014-41C3-B710-6EE50BB4D73C}">
      <dgm:prSet/>
      <dgm:spPr/>
      <dgm:t>
        <a:bodyPr/>
        <a:lstStyle/>
        <a:p>
          <a:endParaRPr lang="cs-CZ"/>
        </a:p>
      </dgm:t>
    </dgm:pt>
    <dgm:pt modelId="{C8DCBEE2-FB13-E24E-BF3A-B4AF4BE3AF7C}" type="pres">
      <dgm:prSet presAssocID="{63696FD5-6F62-4615-BAFF-E926E3B6E49A}" presName="linear" presStyleCnt="0">
        <dgm:presLayoutVars>
          <dgm:dir/>
          <dgm:animLvl val="lvl"/>
          <dgm:resizeHandles val="exact"/>
        </dgm:presLayoutVars>
      </dgm:prSet>
      <dgm:spPr/>
    </dgm:pt>
    <dgm:pt modelId="{112BC269-5EB3-684D-9F8C-22FF763254C6}" type="pres">
      <dgm:prSet presAssocID="{ACE1E8AB-1F53-44BE-9D34-45B2B898B7F5}" presName="parentLin" presStyleCnt="0"/>
      <dgm:spPr/>
    </dgm:pt>
    <dgm:pt modelId="{B33232DD-BB20-3E43-9168-77A73E6F6095}" type="pres">
      <dgm:prSet presAssocID="{ACE1E8AB-1F53-44BE-9D34-45B2B898B7F5}" presName="parentLeftMargin" presStyleLbl="node1" presStyleIdx="0" presStyleCnt="2"/>
      <dgm:spPr/>
    </dgm:pt>
    <dgm:pt modelId="{E033B460-4456-854D-9F4D-66709F92D2AC}" type="pres">
      <dgm:prSet presAssocID="{ACE1E8AB-1F53-44BE-9D34-45B2B898B7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84492FD-49B8-A346-B195-0E4BBE8E5E93}" type="pres">
      <dgm:prSet presAssocID="{ACE1E8AB-1F53-44BE-9D34-45B2B898B7F5}" presName="negativeSpace" presStyleCnt="0"/>
      <dgm:spPr/>
    </dgm:pt>
    <dgm:pt modelId="{672C4197-7D26-2B46-BE4D-2C6E4D6ACE6E}" type="pres">
      <dgm:prSet presAssocID="{ACE1E8AB-1F53-44BE-9D34-45B2B898B7F5}" presName="childText" presStyleLbl="conFgAcc1" presStyleIdx="0" presStyleCnt="2">
        <dgm:presLayoutVars>
          <dgm:bulletEnabled val="1"/>
        </dgm:presLayoutVars>
      </dgm:prSet>
      <dgm:spPr/>
    </dgm:pt>
    <dgm:pt modelId="{4A4C7CBD-1E4D-C847-B3D7-17C4611B95A2}" type="pres">
      <dgm:prSet presAssocID="{8D9D151B-E240-4958-92E5-E2FDF7363DD3}" presName="spaceBetweenRectangles" presStyleCnt="0"/>
      <dgm:spPr/>
    </dgm:pt>
    <dgm:pt modelId="{ACB8D4D8-CDBE-8C42-B875-A12DAC294DA7}" type="pres">
      <dgm:prSet presAssocID="{692D0826-D0D3-4677-9BD7-5C878105CE53}" presName="parentLin" presStyleCnt="0"/>
      <dgm:spPr/>
    </dgm:pt>
    <dgm:pt modelId="{E95C82F7-EB24-AE42-B347-92BC87C749DC}" type="pres">
      <dgm:prSet presAssocID="{692D0826-D0D3-4677-9BD7-5C878105CE53}" presName="parentLeftMargin" presStyleLbl="node1" presStyleIdx="0" presStyleCnt="2"/>
      <dgm:spPr/>
    </dgm:pt>
    <dgm:pt modelId="{3B7309B2-B297-844E-89DA-93BFB839AB5F}" type="pres">
      <dgm:prSet presAssocID="{692D0826-D0D3-4677-9BD7-5C878105CE5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A5910A8-A730-0842-9E40-7BBB69BD99D5}" type="pres">
      <dgm:prSet presAssocID="{692D0826-D0D3-4677-9BD7-5C878105CE53}" presName="negativeSpace" presStyleCnt="0"/>
      <dgm:spPr/>
    </dgm:pt>
    <dgm:pt modelId="{06EE4E4C-BAF3-1A4C-BA30-943B97812304}" type="pres">
      <dgm:prSet presAssocID="{692D0826-D0D3-4677-9BD7-5C878105CE5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D10FD17-16FD-1749-95AC-A6828773A6F0}" type="presOf" srcId="{ACE1E8AB-1F53-44BE-9D34-45B2B898B7F5}" destId="{E033B460-4456-854D-9F4D-66709F92D2AC}" srcOrd="1" destOrd="0" presId="urn:microsoft.com/office/officeart/2005/8/layout/list1"/>
    <dgm:cxn modelId="{97B48819-6EAB-ED4C-95B8-862F6305CC1A}" type="presOf" srcId="{692D0826-D0D3-4677-9BD7-5C878105CE53}" destId="{E95C82F7-EB24-AE42-B347-92BC87C749DC}" srcOrd="0" destOrd="0" presId="urn:microsoft.com/office/officeart/2005/8/layout/list1"/>
    <dgm:cxn modelId="{D8A18A28-C837-4E4A-BA36-C32F9983027C}" type="presOf" srcId="{0B678E81-E0B9-48FE-BA89-E7A709104423}" destId="{06EE4E4C-BAF3-1A4C-BA30-943B97812304}" srcOrd="0" destOrd="0" presId="urn:microsoft.com/office/officeart/2005/8/layout/list1"/>
    <dgm:cxn modelId="{0A806C3A-5E14-584D-A375-43143CE128BA}" type="presOf" srcId="{63696FD5-6F62-4615-BAFF-E926E3B6E49A}" destId="{C8DCBEE2-FB13-E24E-BF3A-B4AF4BE3AF7C}" srcOrd="0" destOrd="0" presId="urn:microsoft.com/office/officeart/2005/8/layout/list1"/>
    <dgm:cxn modelId="{5BAD6B51-B1D7-F14E-8922-87AA660B4994}" type="presOf" srcId="{ACE1E8AB-1F53-44BE-9D34-45B2B898B7F5}" destId="{B33232DD-BB20-3E43-9168-77A73E6F6095}" srcOrd="0" destOrd="0" presId="urn:microsoft.com/office/officeart/2005/8/layout/list1"/>
    <dgm:cxn modelId="{F2038963-9152-4B48-BF4D-CB608E88875D}" srcId="{63696FD5-6F62-4615-BAFF-E926E3B6E49A}" destId="{692D0826-D0D3-4677-9BD7-5C878105CE53}" srcOrd="1" destOrd="0" parTransId="{87864CD8-896E-441B-963A-7CE2D56D2088}" sibTransId="{E3169E0F-A7EB-4C7B-AF61-7E52862237D6}"/>
    <dgm:cxn modelId="{14B4D291-5123-4425-8AD0-EF9EB5F8217D}" srcId="{692D0826-D0D3-4677-9BD7-5C878105CE53}" destId="{0B678E81-E0B9-48FE-BA89-E7A709104423}" srcOrd="0" destOrd="0" parTransId="{3A33F713-0B74-4BEC-BF8E-B211A6242F2C}" sibTransId="{642FF9D8-0D62-46B1-9603-6AF9C804CD65}"/>
    <dgm:cxn modelId="{9320CAA1-BE96-7D4C-B6B5-41B4995CD8E8}" type="presOf" srcId="{692D0826-D0D3-4677-9BD7-5C878105CE53}" destId="{3B7309B2-B297-844E-89DA-93BFB839AB5F}" srcOrd="1" destOrd="0" presId="urn:microsoft.com/office/officeart/2005/8/layout/list1"/>
    <dgm:cxn modelId="{29E48BB1-19CA-824D-A4CF-7BD9D1287CA9}" type="presOf" srcId="{6EE87BF6-10CB-4C11-93B5-F82DC329AAB2}" destId="{672C4197-7D26-2B46-BE4D-2C6E4D6ACE6E}" srcOrd="0" destOrd="1" presId="urn:microsoft.com/office/officeart/2005/8/layout/list1"/>
    <dgm:cxn modelId="{694CA9C1-3867-1241-8F2D-F4937EB79FDF}" type="presOf" srcId="{7D0E9646-C183-4F7C-A4E9-453945B42041}" destId="{672C4197-7D26-2B46-BE4D-2C6E4D6ACE6E}" srcOrd="0" destOrd="0" presId="urn:microsoft.com/office/officeart/2005/8/layout/list1"/>
    <dgm:cxn modelId="{01A134C4-2014-41C3-B710-6EE50BB4D73C}" srcId="{ACE1E8AB-1F53-44BE-9D34-45B2B898B7F5}" destId="{6EE87BF6-10CB-4C11-93B5-F82DC329AAB2}" srcOrd="1" destOrd="0" parTransId="{46DE46F2-860F-404E-93D5-458303694D76}" sibTransId="{8E2D351C-EC22-459F-8049-D57C37CE4DDF}"/>
    <dgm:cxn modelId="{82DA9DD1-E40A-45D5-9A8F-FFE64098B313}" srcId="{63696FD5-6F62-4615-BAFF-E926E3B6E49A}" destId="{ACE1E8AB-1F53-44BE-9D34-45B2B898B7F5}" srcOrd="0" destOrd="0" parTransId="{1ABC8046-512A-4403-98B9-DFB36161FAB2}" sibTransId="{8D9D151B-E240-4958-92E5-E2FDF7363DD3}"/>
    <dgm:cxn modelId="{FE87FCFC-5685-443E-8108-13ADBEBFDC80}" srcId="{ACE1E8AB-1F53-44BE-9D34-45B2B898B7F5}" destId="{7D0E9646-C183-4F7C-A4E9-453945B42041}" srcOrd="0" destOrd="0" parTransId="{5FB87ABB-DA7E-4568-B4FE-0C726B6314CC}" sibTransId="{0B72B422-1152-48D1-8FEB-6D425C96D124}"/>
    <dgm:cxn modelId="{903C580E-36F5-1944-AAB2-F4D017D9AC6A}" type="presParOf" srcId="{C8DCBEE2-FB13-E24E-BF3A-B4AF4BE3AF7C}" destId="{112BC269-5EB3-684D-9F8C-22FF763254C6}" srcOrd="0" destOrd="0" presId="urn:microsoft.com/office/officeart/2005/8/layout/list1"/>
    <dgm:cxn modelId="{616A2955-56FA-4D4C-8046-D9D8029EE071}" type="presParOf" srcId="{112BC269-5EB3-684D-9F8C-22FF763254C6}" destId="{B33232DD-BB20-3E43-9168-77A73E6F6095}" srcOrd="0" destOrd="0" presId="urn:microsoft.com/office/officeart/2005/8/layout/list1"/>
    <dgm:cxn modelId="{DF12E1B7-52F8-3547-B8B3-42BC9F84A920}" type="presParOf" srcId="{112BC269-5EB3-684D-9F8C-22FF763254C6}" destId="{E033B460-4456-854D-9F4D-66709F92D2AC}" srcOrd="1" destOrd="0" presId="urn:microsoft.com/office/officeart/2005/8/layout/list1"/>
    <dgm:cxn modelId="{35595D55-1AEE-7D41-A73B-376A1B0F2758}" type="presParOf" srcId="{C8DCBEE2-FB13-E24E-BF3A-B4AF4BE3AF7C}" destId="{F84492FD-49B8-A346-B195-0E4BBE8E5E93}" srcOrd="1" destOrd="0" presId="urn:microsoft.com/office/officeart/2005/8/layout/list1"/>
    <dgm:cxn modelId="{B442B8B0-496E-B141-AC41-841ADD95DF5B}" type="presParOf" srcId="{C8DCBEE2-FB13-E24E-BF3A-B4AF4BE3AF7C}" destId="{672C4197-7D26-2B46-BE4D-2C6E4D6ACE6E}" srcOrd="2" destOrd="0" presId="urn:microsoft.com/office/officeart/2005/8/layout/list1"/>
    <dgm:cxn modelId="{06C36657-F098-5743-92E6-E19B65C2402F}" type="presParOf" srcId="{C8DCBEE2-FB13-E24E-BF3A-B4AF4BE3AF7C}" destId="{4A4C7CBD-1E4D-C847-B3D7-17C4611B95A2}" srcOrd="3" destOrd="0" presId="urn:microsoft.com/office/officeart/2005/8/layout/list1"/>
    <dgm:cxn modelId="{1F4435B9-1B2A-7349-B960-2646408351F8}" type="presParOf" srcId="{C8DCBEE2-FB13-E24E-BF3A-B4AF4BE3AF7C}" destId="{ACB8D4D8-CDBE-8C42-B875-A12DAC294DA7}" srcOrd="4" destOrd="0" presId="urn:microsoft.com/office/officeart/2005/8/layout/list1"/>
    <dgm:cxn modelId="{645CB491-08BB-FA43-98B8-04D4D1EB959E}" type="presParOf" srcId="{ACB8D4D8-CDBE-8C42-B875-A12DAC294DA7}" destId="{E95C82F7-EB24-AE42-B347-92BC87C749DC}" srcOrd="0" destOrd="0" presId="urn:microsoft.com/office/officeart/2005/8/layout/list1"/>
    <dgm:cxn modelId="{5F2976DD-4BAB-484E-981D-F4CFCF6C2A27}" type="presParOf" srcId="{ACB8D4D8-CDBE-8C42-B875-A12DAC294DA7}" destId="{3B7309B2-B297-844E-89DA-93BFB839AB5F}" srcOrd="1" destOrd="0" presId="urn:microsoft.com/office/officeart/2005/8/layout/list1"/>
    <dgm:cxn modelId="{71093EA3-88FE-5F43-A7A2-149660246F14}" type="presParOf" srcId="{C8DCBEE2-FB13-E24E-BF3A-B4AF4BE3AF7C}" destId="{3A5910A8-A730-0842-9E40-7BBB69BD99D5}" srcOrd="5" destOrd="0" presId="urn:microsoft.com/office/officeart/2005/8/layout/list1"/>
    <dgm:cxn modelId="{03B23CA0-82C7-DF45-A871-63CD5B9DCCAE}" type="presParOf" srcId="{C8DCBEE2-FB13-E24E-BF3A-B4AF4BE3AF7C}" destId="{06EE4E4C-BAF3-1A4C-BA30-943B978123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55556C-F211-4BD5-8DA3-8E809E7EBCE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cs-CZ"/>
        </a:p>
      </dgm:t>
    </dgm:pt>
    <dgm:pt modelId="{A475F49B-0FE4-4C4F-A700-26430F001878}">
      <dgm:prSet phldrT="[Text]"/>
      <dgm:spPr/>
      <dgm:t>
        <a:bodyPr/>
        <a:lstStyle/>
        <a:p>
          <a:pPr>
            <a:defRPr cap="all"/>
          </a:pPr>
          <a:r>
            <a:rPr lang="cs-CZ"/>
            <a:t>Software na zakázku</a:t>
          </a:r>
        </a:p>
      </dgm:t>
    </dgm:pt>
    <dgm:pt modelId="{DBFAF535-8AF4-4BD6-A500-6EC4E600EB82}" type="parTrans" cxnId="{C004FA6D-79F2-4F55-B8B3-D102B60BBFEC}">
      <dgm:prSet/>
      <dgm:spPr/>
      <dgm:t>
        <a:bodyPr/>
        <a:lstStyle/>
        <a:p>
          <a:endParaRPr lang="cs-CZ"/>
        </a:p>
      </dgm:t>
    </dgm:pt>
    <dgm:pt modelId="{8E9DC970-BC02-4EF9-9AC7-1C14D3C2E07B}" type="sibTrans" cxnId="{C004FA6D-79F2-4F55-B8B3-D102B60BBFEC}">
      <dgm:prSet/>
      <dgm:spPr/>
      <dgm:t>
        <a:bodyPr/>
        <a:lstStyle/>
        <a:p>
          <a:endParaRPr lang="cs-CZ"/>
        </a:p>
      </dgm:t>
    </dgm:pt>
    <dgm:pt modelId="{2F0C94DF-615E-4742-80C8-36DA0479EC70}">
      <dgm:prSet phldrT="[Text]"/>
      <dgm:spPr/>
      <dgm:t>
        <a:bodyPr/>
        <a:lstStyle/>
        <a:p>
          <a:pPr>
            <a:defRPr cap="all"/>
          </a:pPr>
          <a:r>
            <a:rPr lang="cs-CZ"/>
            <a:t>Krabicový software</a:t>
          </a:r>
        </a:p>
      </dgm:t>
    </dgm:pt>
    <dgm:pt modelId="{FD7D4A05-11C1-407B-9B9B-23A712B13EEA}" type="parTrans" cxnId="{858C7787-636B-43C0-A720-2017671A99B9}">
      <dgm:prSet/>
      <dgm:spPr/>
      <dgm:t>
        <a:bodyPr/>
        <a:lstStyle/>
        <a:p>
          <a:endParaRPr lang="cs-CZ"/>
        </a:p>
      </dgm:t>
    </dgm:pt>
    <dgm:pt modelId="{9EE791C6-4A2F-4297-BB9F-F3FE4273D89D}" type="sibTrans" cxnId="{858C7787-636B-43C0-A720-2017671A99B9}">
      <dgm:prSet/>
      <dgm:spPr/>
      <dgm:t>
        <a:bodyPr/>
        <a:lstStyle/>
        <a:p>
          <a:endParaRPr lang="cs-CZ"/>
        </a:p>
      </dgm:t>
    </dgm:pt>
    <dgm:pt modelId="{5446FC73-A654-4F73-AB76-DB473D7DE23F}">
      <dgm:prSet phldrT="[Text]"/>
      <dgm:spPr/>
      <dgm:t>
        <a:bodyPr/>
        <a:lstStyle/>
        <a:p>
          <a:pPr>
            <a:defRPr cap="all"/>
          </a:pPr>
          <a:r>
            <a:rPr lang="cs-CZ"/>
            <a:t>SaS</a:t>
          </a:r>
        </a:p>
      </dgm:t>
    </dgm:pt>
    <dgm:pt modelId="{113BC95E-FD5C-4431-8170-80D1F40DC7F6}" type="parTrans" cxnId="{290E8C94-DD80-4529-A041-B6BD6A9578B7}">
      <dgm:prSet/>
      <dgm:spPr/>
      <dgm:t>
        <a:bodyPr/>
        <a:lstStyle/>
        <a:p>
          <a:endParaRPr lang="cs-CZ"/>
        </a:p>
      </dgm:t>
    </dgm:pt>
    <dgm:pt modelId="{0D809381-446E-4D37-B739-174188E59392}" type="sibTrans" cxnId="{290E8C94-DD80-4529-A041-B6BD6A9578B7}">
      <dgm:prSet/>
      <dgm:spPr/>
      <dgm:t>
        <a:bodyPr/>
        <a:lstStyle/>
        <a:p>
          <a:endParaRPr lang="cs-CZ"/>
        </a:p>
      </dgm:t>
    </dgm:pt>
    <dgm:pt modelId="{DAD9C1F9-32D0-4FAB-A367-2C4E89F855A6}" type="pres">
      <dgm:prSet presAssocID="{F155556C-F211-4BD5-8DA3-8E809E7EBCEB}" presName="root" presStyleCnt="0">
        <dgm:presLayoutVars>
          <dgm:dir/>
          <dgm:resizeHandles val="exact"/>
        </dgm:presLayoutVars>
      </dgm:prSet>
      <dgm:spPr/>
    </dgm:pt>
    <dgm:pt modelId="{9F452A5A-B59A-47D6-84F6-A535B277B0F6}" type="pres">
      <dgm:prSet presAssocID="{A475F49B-0FE4-4C4F-A700-26430F001878}" presName="compNode" presStyleCnt="0"/>
      <dgm:spPr/>
    </dgm:pt>
    <dgm:pt modelId="{E4B1CFD6-34E0-4EA0-9729-6A198DAFADA4}" type="pres">
      <dgm:prSet presAssocID="{A475F49B-0FE4-4C4F-A700-26430F001878}" presName="iconBgRect" presStyleLbl="bgShp" presStyleIdx="0" presStyleCnt="3"/>
      <dgm:spPr/>
    </dgm:pt>
    <dgm:pt modelId="{4A14FCC2-01D8-4862-9836-995B58BBA60E}" type="pres">
      <dgm:prSet presAssocID="{A475F49B-0FE4-4C4F-A700-26430F0018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E1CD9D6F-B510-45B1-907F-C4185230F9FF}" type="pres">
      <dgm:prSet presAssocID="{A475F49B-0FE4-4C4F-A700-26430F001878}" presName="spaceRect" presStyleCnt="0"/>
      <dgm:spPr/>
    </dgm:pt>
    <dgm:pt modelId="{2AAAB211-2DC8-4A69-B99A-EAE355DA5B12}" type="pres">
      <dgm:prSet presAssocID="{A475F49B-0FE4-4C4F-A700-26430F001878}" presName="textRect" presStyleLbl="revTx" presStyleIdx="0" presStyleCnt="3">
        <dgm:presLayoutVars>
          <dgm:chMax val="1"/>
          <dgm:chPref val="1"/>
        </dgm:presLayoutVars>
      </dgm:prSet>
      <dgm:spPr/>
    </dgm:pt>
    <dgm:pt modelId="{79470BEC-5814-408A-853E-287F7F1EA4AA}" type="pres">
      <dgm:prSet presAssocID="{8E9DC970-BC02-4EF9-9AC7-1C14D3C2E07B}" presName="sibTrans" presStyleCnt="0"/>
      <dgm:spPr/>
    </dgm:pt>
    <dgm:pt modelId="{C0B8F06B-FBD3-439D-B14A-B8552E875AAF}" type="pres">
      <dgm:prSet presAssocID="{2F0C94DF-615E-4742-80C8-36DA0479EC70}" presName="compNode" presStyleCnt="0"/>
      <dgm:spPr/>
    </dgm:pt>
    <dgm:pt modelId="{DE8CBE95-1DC7-48E2-ACFD-718315326DA1}" type="pres">
      <dgm:prSet presAssocID="{2F0C94DF-615E-4742-80C8-36DA0479EC70}" presName="iconBgRect" presStyleLbl="bgShp" presStyleIdx="1" presStyleCnt="3"/>
      <dgm:spPr/>
    </dgm:pt>
    <dgm:pt modelId="{26768113-940F-405F-AAFD-CF1B529F6653}" type="pres">
      <dgm:prSet presAssocID="{2F0C94DF-615E-4742-80C8-36DA0479EC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čítač"/>
        </a:ext>
      </dgm:extLst>
    </dgm:pt>
    <dgm:pt modelId="{3964A5F2-7F59-4CEB-B2CC-B6A94DBE4A28}" type="pres">
      <dgm:prSet presAssocID="{2F0C94DF-615E-4742-80C8-36DA0479EC70}" presName="spaceRect" presStyleCnt="0"/>
      <dgm:spPr/>
    </dgm:pt>
    <dgm:pt modelId="{F25C11F7-5F17-48BE-9A83-09964E345F74}" type="pres">
      <dgm:prSet presAssocID="{2F0C94DF-615E-4742-80C8-36DA0479EC70}" presName="textRect" presStyleLbl="revTx" presStyleIdx="1" presStyleCnt="3">
        <dgm:presLayoutVars>
          <dgm:chMax val="1"/>
          <dgm:chPref val="1"/>
        </dgm:presLayoutVars>
      </dgm:prSet>
      <dgm:spPr/>
    </dgm:pt>
    <dgm:pt modelId="{97D9C6A2-75F0-422C-BD6D-8E90DA7A0D58}" type="pres">
      <dgm:prSet presAssocID="{9EE791C6-4A2F-4297-BB9F-F3FE4273D89D}" presName="sibTrans" presStyleCnt="0"/>
      <dgm:spPr/>
    </dgm:pt>
    <dgm:pt modelId="{82208EC4-9D46-44AC-B065-7BD8ECFAA20E}" type="pres">
      <dgm:prSet presAssocID="{5446FC73-A654-4F73-AB76-DB473D7DE23F}" presName="compNode" presStyleCnt="0"/>
      <dgm:spPr/>
    </dgm:pt>
    <dgm:pt modelId="{C3D139C8-858E-46E7-A75A-FE8ECC5F5913}" type="pres">
      <dgm:prSet presAssocID="{5446FC73-A654-4F73-AB76-DB473D7DE23F}" presName="iconBgRect" presStyleLbl="bgShp" presStyleIdx="2" presStyleCnt="3"/>
      <dgm:spPr/>
    </dgm:pt>
    <dgm:pt modelId="{39843986-9127-4C51-B271-6D1E3E18975C}" type="pres">
      <dgm:prSet presAssocID="{5446FC73-A654-4F73-AB76-DB473D7DE2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áze"/>
        </a:ext>
      </dgm:extLst>
    </dgm:pt>
    <dgm:pt modelId="{BFFAEF0E-6D26-4709-9FDC-EBA8E21AD402}" type="pres">
      <dgm:prSet presAssocID="{5446FC73-A654-4F73-AB76-DB473D7DE23F}" presName="spaceRect" presStyleCnt="0"/>
      <dgm:spPr/>
    </dgm:pt>
    <dgm:pt modelId="{B874D466-3505-42AA-AE2E-E4D87648FAD4}" type="pres">
      <dgm:prSet presAssocID="{5446FC73-A654-4F73-AB76-DB473D7DE2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484A11-FBAE-F54E-9871-FDC04880C9F0}" type="presOf" srcId="{F155556C-F211-4BD5-8DA3-8E809E7EBCEB}" destId="{DAD9C1F9-32D0-4FAB-A367-2C4E89F855A6}" srcOrd="0" destOrd="0" presId="urn:microsoft.com/office/officeart/2018/5/layout/IconCircleLabelList"/>
    <dgm:cxn modelId="{6C352C49-181A-3841-A493-AA5D4453AC1B}" type="presOf" srcId="{5446FC73-A654-4F73-AB76-DB473D7DE23F}" destId="{B874D466-3505-42AA-AE2E-E4D87648FAD4}" srcOrd="0" destOrd="0" presId="urn:microsoft.com/office/officeart/2018/5/layout/IconCircleLabelList"/>
    <dgm:cxn modelId="{C004FA6D-79F2-4F55-B8B3-D102B60BBFEC}" srcId="{F155556C-F211-4BD5-8DA3-8E809E7EBCEB}" destId="{A475F49B-0FE4-4C4F-A700-26430F001878}" srcOrd="0" destOrd="0" parTransId="{DBFAF535-8AF4-4BD6-A500-6EC4E600EB82}" sibTransId="{8E9DC970-BC02-4EF9-9AC7-1C14D3C2E07B}"/>
    <dgm:cxn modelId="{858C7787-636B-43C0-A720-2017671A99B9}" srcId="{F155556C-F211-4BD5-8DA3-8E809E7EBCEB}" destId="{2F0C94DF-615E-4742-80C8-36DA0479EC70}" srcOrd="1" destOrd="0" parTransId="{FD7D4A05-11C1-407B-9B9B-23A712B13EEA}" sibTransId="{9EE791C6-4A2F-4297-BB9F-F3FE4273D89D}"/>
    <dgm:cxn modelId="{290E8C94-DD80-4529-A041-B6BD6A9578B7}" srcId="{F155556C-F211-4BD5-8DA3-8E809E7EBCEB}" destId="{5446FC73-A654-4F73-AB76-DB473D7DE23F}" srcOrd="2" destOrd="0" parTransId="{113BC95E-FD5C-4431-8170-80D1F40DC7F6}" sibTransId="{0D809381-446E-4D37-B739-174188E59392}"/>
    <dgm:cxn modelId="{97F0BDAC-E08C-CC4E-9D71-6609CFCF0A39}" type="presOf" srcId="{2F0C94DF-615E-4742-80C8-36DA0479EC70}" destId="{F25C11F7-5F17-48BE-9A83-09964E345F74}" srcOrd="0" destOrd="0" presId="urn:microsoft.com/office/officeart/2018/5/layout/IconCircleLabelList"/>
    <dgm:cxn modelId="{3CEBE3B8-6477-8E44-95C2-7420D62CF6E5}" type="presOf" srcId="{A475F49B-0FE4-4C4F-A700-26430F001878}" destId="{2AAAB211-2DC8-4A69-B99A-EAE355DA5B12}" srcOrd="0" destOrd="0" presId="urn:microsoft.com/office/officeart/2018/5/layout/IconCircleLabelList"/>
    <dgm:cxn modelId="{60B7C7AF-51B3-384D-8964-617210AC1BA0}" type="presParOf" srcId="{DAD9C1F9-32D0-4FAB-A367-2C4E89F855A6}" destId="{9F452A5A-B59A-47D6-84F6-A535B277B0F6}" srcOrd="0" destOrd="0" presId="urn:microsoft.com/office/officeart/2018/5/layout/IconCircleLabelList"/>
    <dgm:cxn modelId="{37AA85F8-B385-1C4B-ABB1-FFD4CD481FFD}" type="presParOf" srcId="{9F452A5A-B59A-47D6-84F6-A535B277B0F6}" destId="{E4B1CFD6-34E0-4EA0-9729-6A198DAFADA4}" srcOrd="0" destOrd="0" presId="urn:microsoft.com/office/officeart/2018/5/layout/IconCircleLabelList"/>
    <dgm:cxn modelId="{93887E13-A119-7B4A-A3C8-EB98E13659C4}" type="presParOf" srcId="{9F452A5A-B59A-47D6-84F6-A535B277B0F6}" destId="{4A14FCC2-01D8-4862-9836-995B58BBA60E}" srcOrd="1" destOrd="0" presId="urn:microsoft.com/office/officeart/2018/5/layout/IconCircleLabelList"/>
    <dgm:cxn modelId="{D63E943D-0F6D-1E45-A656-44FFD3F92688}" type="presParOf" srcId="{9F452A5A-B59A-47D6-84F6-A535B277B0F6}" destId="{E1CD9D6F-B510-45B1-907F-C4185230F9FF}" srcOrd="2" destOrd="0" presId="urn:microsoft.com/office/officeart/2018/5/layout/IconCircleLabelList"/>
    <dgm:cxn modelId="{EF286D71-99D5-D842-8743-23A61CCF6CB1}" type="presParOf" srcId="{9F452A5A-B59A-47D6-84F6-A535B277B0F6}" destId="{2AAAB211-2DC8-4A69-B99A-EAE355DA5B12}" srcOrd="3" destOrd="0" presId="urn:microsoft.com/office/officeart/2018/5/layout/IconCircleLabelList"/>
    <dgm:cxn modelId="{61E17949-C15C-7044-823F-A302956D74F0}" type="presParOf" srcId="{DAD9C1F9-32D0-4FAB-A367-2C4E89F855A6}" destId="{79470BEC-5814-408A-853E-287F7F1EA4AA}" srcOrd="1" destOrd="0" presId="urn:microsoft.com/office/officeart/2018/5/layout/IconCircleLabelList"/>
    <dgm:cxn modelId="{F12E643B-D538-F24D-8A35-23B7E67337A1}" type="presParOf" srcId="{DAD9C1F9-32D0-4FAB-A367-2C4E89F855A6}" destId="{C0B8F06B-FBD3-439D-B14A-B8552E875AAF}" srcOrd="2" destOrd="0" presId="urn:microsoft.com/office/officeart/2018/5/layout/IconCircleLabelList"/>
    <dgm:cxn modelId="{C8F2EFBE-B89C-7C41-9561-8768D8002128}" type="presParOf" srcId="{C0B8F06B-FBD3-439D-B14A-B8552E875AAF}" destId="{DE8CBE95-1DC7-48E2-ACFD-718315326DA1}" srcOrd="0" destOrd="0" presId="urn:microsoft.com/office/officeart/2018/5/layout/IconCircleLabelList"/>
    <dgm:cxn modelId="{2F1D363A-AF81-7040-8841-97EFDD6C09CD}" type="presParOf" srcId="{C0B8F06B-FBD3-439D-B14A-B8552E875AAF}" destId="{26768113-940F-405F-AAFD-CF1B529F6653}" srcOrd="1" destOrd="0" presId="urn:microsoft.com/office/officeart/2018/5/layout/IconCircleLabelList"/>
    <dgm:cxn modelId="{AC4A91CB-03AE-C843-89B1-383DB83A39E0}" type="presParOf" srcId="{C0B8F06B-FBD3-439D-B14A-B8552E875AAF}" destId="{3964A5F2-7F59-4CEB-B2CC-B6A94DBE4A28}" srcOrd="2" destOrd="0" presId="urn:microsoft.com/office/officeart/2018/5/layout/IconCircleLabelList"/>
    <dgm:cxn modelId="{33FEAB81-7B05-9244-A944-BF2B65B21961}" type="presParOf" srcId="{C0B8F06B-FBD3-439D-B14A-B8552E875AAF}" destId="{F25C11F7-5F17-48BE-9A83-09964E345F74}" srcOrd="3" destOrd="0" presId="urn:microsoft.com/office/officeart/2018/5/layout/IconCircleLabelList"/>
    <dgm:cxn modelId="{D50A686C-C9AD-D042-94B7-EA6672B722DE}" type="presParOf" srcId="{DAD9C1F9-32D0-4FAB-A367-2C4E89F855A6}" destId="{97D9C6A2-75F0-422C-BD6D-8E90DA7A0D58}" srcOrd="3" destOrd="0" presId="urn:microsoft.com/office/officeart/2018/5/layout/IconCircleLabelList"/>
    <dgm:cxn modelId="{67B331C0-5561-874D-9F81-1EDC95A92861}" type="presParOf" srcId="{DAD9C1F9-32D0-4FAB-A367-2C4E89F855A6}" destId="{82208EC4-9D46-44AC-B065-7BD8ECFAA20E}" srcOrd="4" destOrd="0" presId="urn:microsoft.com/office/officeart/2018/5/layout/IconCircleLabelList"/>
    <dgm:cxn modelId="{1F8066F9-529A-6D48-A7BB-F3FCA9930E06}" type="presParOf" srcId="{82208EC4-9D46-44AC-B065-7BD8ECFAA20E}" destId="{C3D139C8-858E-46E7-A75A-FE8ECC5F5913}" srcOrd="0" destOrd="0" presId="urn:microsoft.com/office/officeart/2018/5/layout/IconCircleLabelList"/>
    <dgm:cxn modelId="{FFC68F09-AAA5-0542-83E8-72D310C89760}" type="presParOf" srcId="{82208EC4-9D46-44AC-B065-7BD8ECFAA20E}" destId="{39843986-9127-4C51-B271-6D1E3E18975C}" srcOrd="1" destOrd="0" presId="urn:microsoft.com/office/officeart/2018/5/layout/IconCircleLabelList"/>
    <dgm:cxn modelId="{AF8C9DB1-655B-FE48-A054-B8B2666086CE}" type="presParOf" srcId="{82208EC4-9D46-44AC-B065-7BD8ECFAA20E}" destId="{BFFAEF0E-6D26-4709-9FDC-EBA8E21AD402}" srcOrd="2" destOrd="0" presId="urn:microsoft.com/office/officeart/2018/5/layout/IconCircleLabelList"/>
    <dgm:cxn modelId="{4590EC94-7597-A341-9D62-E566D5EBB569}" type="presParOf" srcId="{82208EC4-9D46-44AC-B065-7BD8ECFAA20E}" destId="{B874D466-3505-42AA-AE2E-E4D87648FA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02F684-EE62-4C09-B9D0-7E9BE879E49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4732229D-50F8-4469-9D83-3CF5F81FE5C2}">
      <dgm:prSet/>
      <dgm:spPr/>
      <dgm:t>
        <a:bodyPr/>
        <a:lstStyle/>
        <a:p>
          <a:pPr rtl="0"/>
          <a:r>
            <a:rPr lang="cs-CZ"/>
            <a:t>Co je specifikace plnění</a:t>
          </a:r>
        </a:p>
      </dgm:t>
    </dgm:pt>
    <dgm:pt modelId="{0D2064CA-7CA9-4DE5-BF19-C1062E268F4F}" type="parTrans" cxnId="{F42E978C-3D74-44DF-9834-E19E05A9DE5A}">
      <dgm:prSet/>
      <dgm:spPr/>
      <dgm:t>
        <a:bodyPr/>
        <a:lstStyle/>
        <a:p>
          <a:endParaRPr lang="cs-CZ"/>
        </a:p>
      </dgm:t>
    </dgm:pt>
    <dgm:pt modelId="{ED193E46-77AB-4533-969D-11FA3F4639F1}" type="sibTrans" cxnId="{F42E978C-3D74-44DF-9834-E19E05A9DE5A}">
      <dgm:prSet/>
      <dgm:spPr/>
      <dgm:t>
        <a:bodyPr/>
        <a:lstStyle/>
        <a:p>
          <a:endParaRPr lang="cs-CZ"/>
        </a:p>
      </dgm:t>
    </dgm:pt>
    <dgm:pt modelId="{DB8B3360-ADF1-4719-9555-A07E9102C3BA}">
      <dgm:prSet/>
      <dgm:spPr/>
      <dgm:t>
        <a:bodyPr/>
        <a:lstStyle/>
        <a:p>
          <a:pPr rtl="0"/>
          <a:r>
            <a:rPr lang="cs-CZ"/>
            <a:t>Zaručila Vám smlouva nějakou funkcionalitu?</a:t>
          </a:r>
        </a:p>
      </dgm:t>
    </dgm:pt>
    <dgm:pt modelId="{B60B1339-BF76-49BB-9FB6-0B3530A5DB94}" type="parTrans" cxnId="{31AA4A19-F212-4A0B-9123-5259760A9943}">
      <dgm:prSet/>
      <dgm:spPr/>
      <dgm:t>
        <a:bodyPr/>
        <a:lstStyle/>
        <a:p>
          <a:endParaRPr lang="cs-CZ"/>
        </a:p>
      </dgm:t>
    </dgm:pt>
    <dgm:pt modelId="{2BA472E2-3001-4E3F-AB24-3E91E591ED09}" type="sibTrans" cxnId="{31AA4A19-F212-4A0B-9123-5259760A9943}">
      <dgm:prSet/>
      <dgm:spPr/>
      <dgm:t>
        <a:bodyPr/>
        <a:lstStyle/>
        <a:p>
          <a:endParaRPr lang="cs-CZ"/>
        </a:p>
      </dgm:t>
    </dgm:pt>
    <dgm:pt modelId="{6340CA7E-ACA6-4512-89F0-24A6DB2F9C6C}">
      <dgm:prSet/>
      <dgm:spPr/>
      <dgm:t>
        <a:bodyPr/>
        <a:lstStyle/>
        <a:p>
          <a:pPr rtl="0"/>
          <a:r>
            <a:rPr lang="cs-CZ"/>
            <a:t>Pouhá licence ?</a:t>
          </a:r>
        </a:p>
      </dgm:t>
    </dgm:pt>
    <dgm:pt modelId="{6F567DAF-1EA5-4A5B-B307-9833048991C5}" type="parTrans" cxnId="{861C31AA-FB5E-4BAE-B2FA-651152417064}">
      <dgm:prSet/>
      <dgm:spPr/>
      <dgm:t>
        <a:bodyPr/>
        <a:lstStyle/>
        <a:p>
          <a:endParaRPr lang="cs-CZ"/>
        </a:p>
      </dgm:t>
    </dgm:pt>
    <dgm:pt modelId="{FB72E628-837B-483A-9E7A-6B8BAC8E87E8}" type="sibTrans" cxnId="{861C31AA-FB5E-4BAE-B2FA-651152417064}">
      <dgm:prSet/>
      <dgm:spPr/>
      <dgm:t>
        <a:bodyPr/>
        <a:lstStyle/>
        <a:p>
          <a:endParaRPr lang="cs-CZ"/>
        </a:p>
      </dgm:t>
    </dgm:pt>
    <dgm:pt modelId="{D511A815-71BF-4344-A39B-F6ABD57F995E}">
      <dgm:prSet/>
      <dgm:spPr/>
      <dgm:t>
        <a:bodyPr/>
        <a:lstStyle/>
        <a:p>
          <a:pPr rtl="0"/>
          <a:r>
            <a:rPr lang="cs-CZ"/>
            <a:t>Nevznikla vada změnou vnějších podmínek?</a:t>
          </a:r>
          <a:endParaRPr lang="cs-CZ" dirty="0"/>
        </a:p>
      </dgm:t>
    </dgm:pt>
    <dgm:pt modelId="{FEF4EF8A-4FB7-4E44-8715-E80E3A07AAB6}" type="parTrans" cxnId="{A70B7E55-AD20-4CB8-A26D-389E0FA652E3}">
      <dgm:prSet/>
      <dgm:spPr/>
      <dgm:t>
        <a:bodyPr/>
        <a:lstStyle/>
        <a:p>
          <a:endParaRPr lang="cs-CZ"/>
        </a:p>
      </dgm:t>
    </dgm:pt>
    <dgm:pt modelId="{07FBFE4B-5340-48C1-BFCA-70CEDD1BB1DA}" type="sibTrans" cxnId="{A70B7E55-AD20-4CB8-A26D-389E0FA652E3}">
      <dgm:prSet/>
      <dgm:spPr/>
      <dgm:t>
        <a:bodyPr/>
        <a:lstStyle/>
        <a:p>
          <a:endParaRPr lang="cs-CZ"/>
        </a:p>
      </dgm:t>
    </dgm:pt>
    <dgm:pt modelId="{557A67F6-7B08-46A9-9FD1-7DEAC8364FC2}">
      <dgm:prSet/>
      <dgm:spPr/>
      <dgm:t>
        <a:bodyPr/>
        <a:lstStyle/>
        <a:p>
          <a:pPr rtl="0"/>
          <a:r>
            <a:rPr lang="cs-CZ"/>
            <a:t>Závazek aktualizace?</a:t>
          </a:r>
        </a:p>
      </dgm:t>
    </dgm:pt>
    <dgm:pt modelId="{99F681A8-439A-496F-B418-EA76DAAAC98D}" type="parTrans" cxnId="{3CEC6CAE-8D6A-4790-A71E-CC4A39B0F995}">
      <dgm:prSet/>
      <dgm:spPr/>
      <dgm:t>
        <a:bodyPr/>
        <a:lstStyle/>
        <a:p>
          <a:endParaRPr lang="cs-CZ"/>
        </a:p>
      </dgm:t>
    </dgm:pt>
    <dgm:pt modelId="{6A8C060A-58B5-4049-A052-8EFD310FA48B}" type="sibTrans" cxnId="{3CEC6CAE-8D6A-4790-A71E-CC4A39B0F995}">
      <dgm:prSet/>
      <dgm:spPr/>
      <dgm:t>
        <a:bodyPr/>
        <a:lstStyle/>
        <a:p>
          <a:endParaRPr lang="cs-CZ"/>
        </a:p>
      </dgm:t>
    </dgm:pt>
    <dgm:pt modelId="{3355273A-A756-CC41-8925-7A9F8E74B02B}" type="pres">
      <dgm:prSet presAssocID="{AA02F684-EE62-4C09-B9D0-7E9BE879E4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2B952F-D8C2-FA48-8DF7-CF5F7521D361}" type="pres">
      <dgm:prSet presAssocID="{4732229D-50F8-4469-9D83-3CF5F81FE5C2}" presName="hierRoot1" presStyleCnt="0"/>
      <dgm:spPr/>
    </dgm:pt>
    <dgm:pt modelId="{BAEE70CF-1A39-3845-8A49-FF460903F6A3}" type="pres">
      <dgm:prSet presAssocID="{4732229D-50F8-4469-9D83-3CF5F81FE5C2}" presName="composite" presStyleCnt="0"/>
      <dgm:spPr/>
    </dgm:pt>
    <dgm:pt modelId="{2105EA80-1561-F349-9CD8-FF5EDD705B21}" type="pres">
      <dgm:prSet presAssocID="{4732229D-50F8-4469-9D83-3CF5F81FE5C2}" presName="background" presStyleLbl="node0" presStyleIdx="0" presStyleCnt="2"/>
      <dgm:spPr/>
    </dgm:pt>
    <dgm:pt modelId="{05F90C42-CCF9-1441-A562-6AA21A06E993}" type="pres">
      <dgm:prSet presAssocID="{4732229D-50F8-4469-9D83-3CF5F81FE5C2}" presName="text" presStyleLbl="fgAcc0" presStyleIdx="0" presStyleCnt="2">
        <dgm:presLayoutVars>
          <dgm:chPref val="3"/>
        </dgm:presLayoutVars>
      </dgm:prSet>
      <dgm:spPr/>
    </dgm:pt>
    <dgm:pt modelId="{6E59388E-C122-AB4E-9814-41361C4D8CFB}" type="pres">
      <dgm:prSet presAssocID="{4732229D-50F8-4469-9D83-3CF5F81FE5C2}" presName="hierChild2" presStyleCnt="0"/>
      <dgm:spPr/>
    </dgm:pt>
    <dgm:pt modelId="{B5D9670C-B65F-B642-8831-977B681F1FEC}" type="pres">
      <dgm:prSet presAssocID="{B60B1339-BF76-49BB-9FB6-0B3530A5DB94}" presName="Name10" presStyleLbl="parChTrans1D2" presStyleIdx="0" presStyleCnt="3"/>
      <dgm:spPr/>
    </dgm:pt>
    <dgm:pt modelId="{04706CE1-8D01-0340-8324-658095338060}" type="pres">
      <dgm:prSet presAssocID="{DB8B3360-ADF1-4719-9555-A07E9102C3BA}" presName="hierRoot2" presStyleCnt="0"/>
      <dgm:spPr/>
    </dgm:pt>
    <dgm:pt modelId="{F7441B60-32F4-AA40-8B01-49003E82BC03}" type="pres">
      <dgm:prSet presAssocID="{DB8B3360-ADF1-4719-9555-A07E9102C3BA}" presName="composite2" presStyleCnt="0"/>
      <dgm:spPr/>
    </dgm:pt>
    <dgm:pt modelId="{F401A4F5-F734-AF4B-9696-09994651D71B}" type="pres">
      <dgm:prSet presAssocID="{DB8B3360-ADF1-4719-9555-A07E9102C3BA}" presName="background2" presStyleLbl="node2" presStyleIdx="0" presStyleCnt="3"/>
      <dgm:spPr/>
    </dgm:pt>
    <dgm:pt modelId="{1FD5F23C-BB1C-9346-9F86-EAB39F086FF5}" type="pres">
      <dgm:prSet presAssocID="{DB8B3360-ADF1-4719-9555-A07E9102C3BA}" presName="text2" presStyleLbl="fgAcc2" presStyleIdx="0" presStyleCnt="3">
        <dgm:presLayoutVars>
          <dgm:chPref val="3"/>
        </dgm:presLayoutVars>
      </dgm:prSet>
      <dgm:spPr/>
    </dgm:pt>
    <dgm:pt modelId="{CB780FC8-0D2C-6647-9477-4F3393E3CDF5}" type="pres">
      <dgm:prSet presAssocID="{DB8B3360-ADF1-4719-9555-A07E9102C3BA}" presName="hierChild3" presStyleCnt="0"/>
      <dgm:spPr/>
    </dgm:pt>
    <dgm:pt modelId="{3CDA5A27-1438-854B-B184-E08C48E4CED3}" type="pres">
      <dgm:prSet presAssocID="{6F567DAF-1EA5-4A5B-B307-9833048991C5}" presName="Name10" presStyleLbl="parChTrans1D2" presStyleIdx="1" presStyleCnt="3"/>
      <dgm:spPr/>
    </dgm:pt>
    <dgm:pt modelId="{4584DB81-429E-CB43-9DA1-233270656A32}" type="pres">
      <dgm:prSet presAssocID="{6340CA7E-ACA6-4512-89F0-24A6DB2F9C6C}" presName="hierRoot2" presStyleCnt="0"/>
      <dgm:spPr/>
    </dgm:pt>
    <dgm:pt modelId="{35D88E48-3370-AB47-8217-687CEACFA2F6}" type="pres">
      <dgm:prSet presAssocID="{6340CA7E-ACA6-4512-89F0-24A6DB2F9C6C}" presName="composite2" presStyleCnt="0"/>
      <dgm:spPr/>
    </dgm:pt>
    <dgm:pt modelId="{D230E559-5746-FF44-BEBA-F671DC054629}" type="pres">
      <dgm:prSet presAssocID="{6340CA7E-ACA6-4512-89F0-24A6DB2F9C6C}" presName="background2" presStyleLbl="node2" presStyleIdx="1" presStyleCnt="3"/>
      <dgm:spPr/>
    </dgm:pt>
    <dgm:pt modelId="{380820A7-311F-F042-A5CE-19F170C8CD61}" type="pres">
      <dgm:prSet presAssocID="{6340CA7E-ACA6-4512-89F0-24A6DB2F9C6C}" presName="text2" presStyleLbl="fgAcc2" presStyleIdx="1" presStyleCnt="3">
        <dgm:presLayoutVars>
          <dgm:chPref val="3"/>
        </dgm:presLayoutVars>
      </dgm:prSet>
      <dgm:spPr/>
    </dgm:pt>
    <dgm:pt modelId="{E9177D45-A115-B941-A331-A887A93865DA}" type="pres">
      <dgm:prSet presAssocID="{6340CA7E-ACA6-4512-89F0-24A6DB2F9C6C}" presName="hierChild3" presStyleCnt="0"/>
      <dgm:spPr/>
    </dgm:pt>
    <dgm:pt modelId="{D5A33B43-F28D-B049-8473-824B7C9C3AC4}" type="pres">
      <dgm:prSet presAssocID="{D511A815-71BF-4344-A39B-F6ABD57F995E}" presName="hierRoot1" presStyleCnt="0"/>
      <dgm:spPr/>
    </dgm:pt>
    <dgm:pt modelId="{8C566A58-B659-6C4C-9F40-8A8344379CE6}" type="pres">
      <dgm:prSet presAssocID="{D511A815-71BF-4344-A39B-F6ABD57F995E}" presName="composite" presStyleCnt="0"/>
      <dgm:spPr/>
    </dgm:pt>
    <dgm:pt modelId="{49F6E8BC-3629-654C-86D5-9FCC053180A8}" type="pres">
      <dgm:prSet presAssocID="{D511A815-71BF-4344-A39B-F6ABD57F995E}" presName="background" presStyleLbl="node0" presStyleIdx="1" presStyleCnt="2"/>
      <dgm:spPr/>
    </dgm:pt>
    <dgm:pt modelId="{40899B9D-296E-E546-8EBC-BEDD939C5C0B}" type="pres">
      <dgm:prSet presAssocID="{D511A815-71BF-4344-A39B-F6ABD57F995E}" presName="text" presStyleLbl="fgAcc0" presStyleIdx="1" presStyleCnt="2">
        <dgm:presLayoutVars>
          <dgm:chPref val="3"/>
        </dgm:presLayoutVars>
      </dgm:prSet>
      <dgm:spPr/>
    </dgm:pt>
    <dgm:pt modelId="{11635EB7-DF98-5947-8055-7270ABCF801E}" type="pres">
      <dgm:prSet presAssocID="{D511A815-71BF-4344-A39B-F6ABD57F995E}" presName="hierChild2" presStyleCnt="0"/>
      <dgm:spPr/>
    </dgm:pt>
    <dgm:pt modelId="{0335BEB4-EC17-1244-967C-92B89CBC94D6}" type="pres">
      <dgm:prSet presAssocID="{99F681A8-439A-496F-B418-EA76DAAAC98D}" presName="Name10" presStyleLbl="parChTrans1D2" presStyleIdx="2" presStyleCnt="3"/>
      <dgm:spPr/>
    </dgm:pt>
    <dgm:pt modelId="{09B7D601-CAB6-6542-BD96-C23FCD708D21}" type="pres">
      <dgm:prSet presAssocID="{557A67F6-7B08-46A9-9FD1-7DEAC8364FC2}" presName="hierRoot2" presStyleCnt="0"/>
      <dgm:spPr/>
    </dgm:pt>
    <dgm:pt modelId="{00093FA5-7F83-4742-9959-AE5E299B6391}" type="pres">
      <dgm:prSet presAssocID="{557A67F6-7B08-46A9-9FD1-7DEAC8364FC2}" presName="composite2" presStyleCnt="0"/>
      <dgm:spPr/>
    </dgm:pt>
    <dgm:pt modelId="{9B3A6886-4010-D142-847E-D638A255C5CD}" type="pres">
      <dgm:prSet presAssocID="{557A67F6-7B08-46A9-9FD1-7DEAC8364FC2}" presName="background2" presStyleLbl="node2" presStyleIdx="2" presStyleCnt="3"/>
      <dgm:spPr/>
    </dgm:pt>
    <dgm:pt modelId="{69AE9D2A-B366-2148-93BA-F6A581AAF026}" type="pres">
      <dgm:prSet presAssocID="{557A67F6-7B08-46A9-9FD1-7DEAC8364FC2}" presName="text2" presStyleLbl="fgAcc2" presStyleIdx="2" presStyleCnt="3">
        <dgm:presLayoutVars>
          <dgm:chPref val="3"/>
        </dgm:presLayoutVars>
      </dgm:prSet>
      <dgm:spPr/>
    </dgm:pt>
    <dgm:pt modelId="{520F9645-6611-ED44-9525-7352D3FAD9EF}" type="pres">
      <dgm:prSet presAssocID="{557A67F6-7B08-46A9-9FD1-7DEAC8364FC2}" presName="hierChild3" presStyleCnt="0"/>
      <dgm:spPr/>
    </dgm:pt>
  </dgm:ptLst>
  <dgm:cxnLst>
    <dgm:cxn modelId="{31AA4A19-F212-4A0B-9123-5259760A9943}" srcId="{4732229D-50F8-4469-9D83-3CF5F81FE5C2}" destId="{DB8B3360-ADF1-4719-9555-A07E9102C3BA}" srcOrd="0" destOrd="0" parTransId="{B60B1339-BF76-49BB-9FB6-0B3530A5DB94}" sibTransId="{2BA472E2-3001-4E3F-AB24-3E91E591ED09}"/>
    <dgm:cxn modelId="{68816A33-A1B7-654B-8D41-22FA43BD7A24}" type="presOf" srcId="{DB8B3360-ADF1-4719-9555-A07E9102C3BA}" destId="{1FD5F23C-BB1C-9346-9F86-EAB39F086FF5}" srcOrd="0" destOrd="0" presId="urn:microsoft.com/office/officeart/2005/8/layout/hierarchy1"/>
    <dgm:cxn modelId="{A70B7E55-AD20-4CB8-A26D-389E0FA652E3}" srcId="{AA02F684-EE62-4C09-B9D0-7E9BE879E494}" destId="{D511A815-71BF-4344-A39B-F6ABD57F995E}" srcOrd="1" destOrd="0" parTransId="{FEF4EF8A-4FB7-4E44-8715-E80E3A07AAB6}" sibTransId="{07FBFE4B-5340-48C1-BFCA-70CEDD1BB1DA}"/>
    <dgm:cxn modelId="{15697D69-3BAD-B84D-A920-6B301A447502}" type="presOf" srcId="{B60B1339-BF76-49BB-9FB6-0B3530A5DB94}" destId="{B5D9670C-B65F-B642-8831-977B681F1FEC}" srcOrd="0" destOrd="0" presId="urn:microsoft.com/office/officeart/2005/8/layout/hierarchy1"/>
    <dgm:cxn modelId="{4FAF4674-D25F-194C-A544-166CEAF022E7}" type="presOf" srcId="{6F567DAF-1EA5-4A5B-B307-9833048991C5}" destId="{3CDA5A27-1438-854B-B184-E08C48E4CED3}" srcOrd="0" destOrd="0" presId="urn:microsoft.com/office/officeart/2005/8/layout/hierarchy1"/>
    <dgm:cxn modelId="{F42E978C-3D74-44DF-9834-E19E05A9DE5A}" srcId="{AA02F684-EE62-4C09-B9D0-7E9BE879E494}" destId="{4732229D-50F8-4469-9D83-3CF5F81FE5C2}" srcOrd="0" destOrd="0" parTransId="{0D2064CA-7CA9-4DE5-BF19-C1062E268F4F}" sibTransId="{ED193E46-77AB-4533-969D-11FA3F4639F1}"/>
    <dgm:cxn modelId="{871BB0A4-361C-EF49-BC9C-9E4C5151D89D}" type="presOf" srcId="{557A67F6-7B08-46A9-9FD1-7DEAC8364FC2}" destId="{69AE9D2A-B366-2148-93BA-F6A581AAF026}" srcOrd="0" destOrd="0" presId="urn:microsoft.com/office/officeart/2005/8/layout/hierarchy1"/>
    <dgm:cxn modelId="{861C31AA-FB5E-4BAE-B2FA-651152417064}" srcId="{4732229D-50F8-4469-9D83-3CF5F81FE5C2}" destId="{6340CA7E-ACA6-4512-89F0-24A6DB2F9C6C}" srcOrd="1" destOrd="0" parTransId="{6F567DAF-1EA5-4A5B-B307-9833048991C5}" sibTransId="{FB72E628-837B-483A-9E7A-6B8BAC8E87E8}"/>
    <dgm:cxn modelId="{3CEC6CAE-8D6A-4790-A71E-CC4A39B0F995}" srcId="{D511A815-71BF-4344-A39B-F6ABD57F995E}" destId="{557A67F6-7B08-46A9-9FD1-7DEAC8364FC2}" srcOrd="0" destOrd="0" parTransId="{99F681A8-439A-496F-B418-EA76DAAAC98D}" sibTransId="{6A8C060A-58B5-4049-A052-8EFD310FA48B}"/>
    <dgm:cxn modelId="{54DDD1B1-FD12-C14E-B82B-E8038662E63A}" type="presOf" srcId="{4732229D-50F8-4469-9D83-3CF5F81FE5C2}" destId="{05F90C42-CCF9-1441-A562-6AA21A06E993}" srcOrd="0" destOrd="0" presId="urn:microsoft.com/office/officeart/2005/8/layout/hierarchy1"/>
    <dgm:cxn modelId="{34F190CB-99FF-574D-B54B-4E5B8AFC4562}" type="presOf" srcId="{AA02F684-EE62-4C09-B9D0-7E9BE879E494}" destId="{3355273A-A756-CC41-8925-7A9F8E74B02B}" srcOrd="0" destOrd="0" presId="urn:microsoft.com/office/officeart/2005/8/layout/hierarchy1"/>
    <dgm:cxn modelId="{EA524AEA-9648-6A46-B758-7306208FF2FC}" type="presOf" srcId="{99F681A8-439A-496F-B418-EA76DAAAC98D}" destId="{0335BEB4-EC17-1244-967C-92B89CBC94D6}" srcOrd="0" destOrd="0" presId="urn:microsoft.com/office/officeart/2005/8/layout/hierarchy1"/>
    <dgm:cxn modelId="{33DC59F1-07C8-BC4A-B055-8E31E15D3E9F}" type="presOf" srcId="{D511A815-71BF-4344-A39B-F6ABD57F995E}" destId="{40899B9D-296E-E546-8EBC-BEDD939C5C0B}" srcOrd="0" destOrd="0" presId="urn:microsoft.com/office/officeart/2005/8/layout/hierarchy1"/>
    <dgm:cxn modelId="{CA9F59FD-F345-024E-8B22-12BF8285BF94}" type="presOf" srcId="{6340CA7E-ACA6-4512-89F0-24A6DB2F9C6C}" destId="{380820A7-311F-F042-A5CE-19F170C8CD61}" srcOrd="0" destOrd="0" presId="urn:microsoft.com/office/officeart/2005/8/layout/hierarchy1"/>
    <dgm:cxn modelId="{6E042880-BE59-F84F-9F41-590160A15955}" type="presParOf" srcId="{3355273A-A756-CC41-8925-7A9F8E74B02B}" destId="{D72B952F-D8C2-FA48-8DF7-CF5F7521D361}" srcOrd="0" destOrd="0" presId="urn:microsoft.com/office/officeart/2005/8/layout/hierarchy1"/>
    <dgm:cxn modelId="{776E24F9-2370-5545-BA6D-3A0EBB5214B3}" type="presParOf" srcId="{D72B952F-D8C2-FA48-8DF7-CF5F7521D361}" destId="{BAEE70CF-1A39-3845-8A49-FF460903F6A3}" srcOrd="0" destOrd="0" presId="urn:microsoft.com/office/officeart/2005/8/layout/hierarchy1"/>
    <dgm:cxn modelId="{6E2BEFAD-B849-334F-B1F3-9E0BA0E6FF2A}" type="presParOf" srcId="{BAEE70CF-1A39-3845-8A49-FF460903F6A3}" destId="{2105EA80-1561-F349-9CD8-FF5EDD705B21}" srcOrd="0" destOrd="0" presId="urn:microsoft.com/office/officeart/2005/8/layout/hierarchy1"/>
    <dgm:cxn modelId="{45468150-3FAC-6845-B1C3-9E530879AAE4}" type="presParOf" srcId="{BAEE70CF-1A39-3845-8A49-FF460903F6A3}" destId="{05F90C42-CCF9-1441-A562-6AA21A06E993}" srcOrd="1" destOrd="0" presId="urn:microsoft.com/office/officeart/2005/8/layout/hierarchy1"/>
    <dgm:cxn modelId="{5574C835-93DF-644C-A325-E5C20EDA3664}" type="presParOf" srcId="{D72B952F-D8C2-FA48-8DF7-CF5F7521D361}" destId="{6E59388E-C122-AB4E-9814-41361C4D8CFB}" srcOrd="1" destOrd="0" presId="urn:microsoft.com/office/officeart/2005/8/layout/hierarchy1"/>
    <dgm:cxn modelId="{B14B0A3F-FD3A-8C41-9521-185FA37F8E84}" type="presParOf" srcId="{6E59388E-C122-AB4E-9814-41361C4D8CFB}" destId="{B5D9670C-B65F-B642-8831-977B681F1FEC}" srcOrd="0" destOrd="0" presId="urn:microsoft.com/office/officeart/2005/8/layout/hierarchy1"/>
    <dgm:cxn modelId="{EB70547B-4278-5C44-AA2A-618A476CA2BA}" type="presParOf" srcId="{6E59388E-C122-AB4E-9814-41361C4D8CFB}" destId="{04706CE1-8D01-0340-8324-658095338060}" srcOrd="1" destOrd="0" presId="urn:microsoft.com/office/officeart/2005/8/layout/hierarchy1"/>
    <dgm:cxn modelId="{CCD76E5B-2E45-0C42-982D-B8FBDD4F2081}" type="presParOf" srcId="{04706CE1-8D01-0340-8324-658095338060}" destId="{F7441B60-32F4-AA40-8B01-49003E82BC03}" srcOrd="0" destOrd="0" presId="urn:microsoft.com/office/officeart/2005/8/layout/hierarchy1"/>
    <dgm:cxn modelId="{09F727AE-7B40-CC48-8147-BDAAEFDCC55F}" type="presParOf" srcId="{F7441B60-32F4-AA40-8B01-49003E82BC03}" destId="{F401A4F5-F734-AF4B-9696-09994651D71B}" srcOrd="0" destOrd="0" presId="urn:microsoft.com/office/officeart/2005/8/layout/hierarchy1"/>
    <dgm:cxn modelId="{9098DE49-FF7E-CE44-BFC3-C6A77673FD3D}" type="presParOf" srcId="{F7441B60-32F4-AA40-8B01-49003E82BC03}" destId="{1FD5F23C-BB1C-9346-9F86-EAB39F086FF5}" srcOrd="1" destOrd="0" presId="urn:microsoft.com/office/officeart/2005/8/layout/hierarchy1"/>
    <dgm:cxn modelId="{338BAD07-BC85-1143-B097-8F45FDB83878}" type="presParOf" srcId="{04706CE1-8D01-0340-8324-658095338060}" destId="{CB780FC8-0D2C-6647-9477-4F3393E3CDF5}" srcOrd="1" destOrd="0" presId="urn:microsoft.com/office/officeart/2005/8/layout/hierarchy1"/>
    <dgm:cxn modelId="{894DCE42-6979-E046-9390-D3CD0998D3DD}" type="presParOf" srcId="{6E59388E-C122-AB4E-9814-41361C4D8CFB}" destId="{3CDA5A27-1438-854B-B184-E08C48E4CED3}" srcOrd="2" destOrd="0" presId="urn:microsoft.com/office/officeart/2005/8/layout/hierarchy1"/>
    <dgm:cxn modelId="{7B561F38-0785-1E48-BE50-EF27C8BE3385}" type="presParOf" srcId="{6E59388E-C122-AB4E-9814-41361C4D8CFB}" destId="{4584DB81-429E-CB43-9DA1-233270656A32}" srcOrd="3" destOrd="0" presId="urn:microsoft.com/office/officeart/2005/8/layout/hierarchy1"/>
    <dgm:cxn modelId="{41105644-C675-5B47-9BD5-14A287D04CF7}" type="presParOf" srcId="{4584DB81-429E-CB43-9DA1-233270656A32}" destId="{35D88E48-3370-AB47-8217-687CEACFA2F6}" srcOrd="0" destOrd="0" presId="urn:microsoft.com/office/officeart/2005/8/layout/hierarchy1"/>
    <dgm:cxn modelId="{3094AEF2-5E5E-0E4F-942F-4BE3E2AD4FBB}" type="presParOf" srcId="{35D88E48-3370-AB47-8217-687CEACFA2F6}" destId="{D230E559-5746-FF44-BEBA-F671DC054629}" srcOrd="0" destOrd="0" presId="urn:microsoft.com/office/officeart/2005/8/layout/hierarchy1"/>
    <dgm:cxn modelId="{94226370-60FB-BD4E-B00C-70652E7A8E76}" type="presParOf" srcId="{35D88E48-3370-AB47-8217-687CEACFA2F6}" destId="{380820A7-311F-F042-A5CE-19F170C8CD61}" srcOrd="1" destOrd="0" presId="urn:microsoft.com/office/officeart/2005/8/layout/hierarchy1"/>
    <dgm:cxn modelId="{B0E0B6B1-6D22-924C-91A1-902F268F9F4C}" type="presParOf" srcId="{4584DB81-429E-CB43-9DA1-233270656A32}" destId="{E9177D45-A115-B941-A331-A887A93865DA}" srcOrd="1" destOrd="0" presId="urn:microsoft.com/office/officeart/2005/8/layout/hierarchy1"/>
    <dgm:cxn modelId="{304ED7EB-8C9E-8148-A1F3-5213C78C59A8}" type="presParOf" srcId="{3355273A-A756-CC41-8925-7A9F8E74B02B}" destId="{D5A33B43-F28D-B049-8473-824B7C9C3AC4}" srcOrd="1" destOrd="0" presId="urn:microsoft.com/office/officeart/2005/8/layout/hierarchy1"/>
    <dgm:cxn modelId="{58D524C7-4B81-7242-8410-FEBFA3F6BA05}" type="presParOf" srcId="{D5A33B43-F28D-B049-8473-824B7C9C3AC4}" destId="{8C566A58-B659-6C4C-9F40-8A8344379CE6}" srcOrd="0" destOrd="0" presId="urn:microsoft.com/office/officeart/2005/8/layout/hierarchy1"/>
    <dgm:cxn modelId="{E8F19B6C-EEEE-1946-AE94-7605E6BC9C4A}" type="presParOf" srcId="{8C566A58-B659-6C4C-9F40-8A8344379CE6}" destId="{49F6E8BC-3629-654C-86D5-9FCC053180A8}" srcOrd="0" destOrd="0" presId="urn:microsoft.com/office/officeart/2005/8/layout/hierarchy1"/>
    <dgm:cxn modelId="{A5115F23-D432-5241-A686-FC1D9329EC91}" type="presParOf" srcId="{8C566A58-B659-6C4C-9F40-8A8344379CE6}" destId="{40899B9D-296E-E546-8EBC-BEDD939C5C0B}" srcOrd="1" destOrd="0" presId="urn:microsoft.com/office/officeart/2005/8/layout/hierarchy1"/>
    <dgm:cxn modelId="{5983B368-49D7-324E-BD9C-8AE28718BB27}" type="presParOf" srcId="{D5A33B43-F28D-B049-8473-824B7C9C3AC4}" destId="{11635EB7-DF98-5947-8055-7270ABCF801E}" srcOrd="1" destOrd="0" presId="urn:microsoft.com/office/officeart/2005/8/layout/hierarchy1"/>
    <dgm:cxn modelId="{300B7497-9596-164D-85A4-D94C29F65205}" type="presParOf" srcId="{11635EB7-DF98-5947-8055-7270ABCF801E}" destId="{0335BEB4-EC17-1244-967C-92B89CBC94D6}" srcOrd="0" destOrd="0" presId="urn:microsoft.com/office/officeart/2005/8/layout/hierarchy1"/>
    <dgm:cxn modelId="{B0C8A611-8158-1E40-8E89-7ECB2FC777B2}" type="presParOf" srcId="{11635EB7-DF98-5947-8055-7270ABCF801E}" destId="{09B7D601-CAB6-6542-BD96-C23FCD708D21}" srcOrd="1" destOrd="0" presId="urn:microsoft.com/office/officeart/2005/8/layout/hierarchy1"/>
    <dgm:cxn modelId="{CD04FBE4-635D-8344-9CFA-80C7E0562DAE}" type="presParOf" srcId="{09B7D601-CAB6-6542-BD96-C23FCD708D21}" destId="{00093FA5-7F83-4742-9959-AE5E299B6391}" srcOrd="0" destOrd="0" presId="urn:microsoft.com/office/officeart/2005/8/layout/hierarchy1"/>
    <dgm:cxn modelId="{C6C14D65-BAAB-0047-824E-CC4D516030F4}" type="presParOf" srcId="{00093FA5-7F83-4742-9959-AE5E299B6391}" destId="{9B3A6886-4010-D142-847E-D638A255C5CD}" srcOrd="0" destOrd="0" presId="urn:microsoft.com/office/officeart/2005/8/layout/hierarchy1"/>
    <dgm:cxn modelId="{801E3B40-9497-1E41-8AD4-9391AB1B3B86}" type="presParOf" srcId="{00093FA5-7F83-4742-9959-AE5E299B6391}" destId="{69AE9D2A-B366-2148-93BA-F6A581AAF026}" srcOrd="1" destOrd="0" presId="urn:microsoft.com/office/officeart/2005/8/layout/hierarchy1"/>
    <dgm:cxn modelId="{5A7E9392-272E-FF4E-AE77-9A670B6714D5}" type="presParOf" srcId="{09B7D601-CAB6-6542-BD96-C23FCD708D21}" destId="{520F9645-6611-ED44-9525-7352D3FAD9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8BAEFC-9AC6-49A5-A6AC-C8F25DF6E8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s-CZ"/>
        </a:p>
      </dgm:t>
    </dgm:pt>
    <dgm:pt modelId="{22EC501A-B2BD-4E17-A753-B449875EE111}">
      <dgm:prSet/>
      <dgm:spPr/>
      <dgm:t>
        <a:bodyPr/>
        <a:lstStyle/>
        <a:p>
          <a:pPr rtl="0"/>
          <a:r>
            <a:rPr lang="cs-CZ" dirty="0"/>
            <a:t>Poruší-li strana smlouvu podstatným způsobem, může druhá strana bez zbytečného odkladu od smlouvy odstoupit. </a:t>
          </a:r>
        </a:p>
      </dgm:t>
    </dgm:pt>
    <dgm:pt modelId="{520963BB-D0CA-4CF1-978F-24BE064A7BB6}" type="parTrans" cxnId="{DC76FDFC-9B8F-415A-A10B-7A02FAAA739E}">
      <dgm:prSet/>
      <dgm:spPr/>
      <dgm:t>
        <a:bodyPr/>
        <a:lstStyle/>
        <a:p>
          <a:endParaRPr lang="cs-CZ"/>
        </a:p>
      </dgm:t>
    </dgm:pt>
    <dgm:pt modelId="{012D72B2-8782-4284-BCA0-14F718FBC3ED}" type="sibTrans" cxnId="{DC76FDFC-9B8F-415A-A10B-7A02FAAA739E}">
      <dgm:prSet/>
      <dgm:spPr/>
      <dgm:t>
        <a:bodyPr/>
        <a:lstStyle/>
        <a:p>
          <a:endParaRPr lang="cs-CZ"/>
        </a:p>
      </dgm:t>
    </dgm:pt>
    <dgm:pt modelId="{1AE07807-5098-4839-8950-C23FABD396FB}">
      <dgm:prSet/>
      <dgm:spPr/>
      <dgm:t>
        <a:bodyPr/>
        <a:lstStyle/>
        <a:p>
          <a:pPr rtl="0"/>
          <a:r>
            <a:rPr lang="cs-CZ" dirty="0"/>
            <a:t>Odstoupením od smlouvy se závazek zrušuje od počátku.</a:t>
          </a:r>
        </a:p>
      </dgm:t>
    </dgm:pt>
    <dgm:pt modelId="{717C50E6-258A-40CA-893B-FF2F52C8B9EC}" type="parTrans" cxnId="{EC0411E0-9DA5-44C6-B93A-6C4040948ABD}">
      <dgm:prSet/>
      <dgm:spPr/>
      <dgm:t>
        <a:bodyPr/>
        <a:lstStyle/>
        <a:p>
          <a:endParaRPr lang="cs-CZ"/>
        </a:p>
      </dgm:t>
    </dgm:pt>
    <dgm:pt modelId="{58315BC7-4E91-4781-B245-70A8E98F2FF9}" type="sibTrans" cxnId="{EC0411E0-9DA5-44C6-B93A-6C4040948ABD}">
      <dgm:prSet/>
      <dgm:spPr/>
      <dgm:t>
        <a:bodyPr/>
        <a:lstStyle/>
        <a:p>
          <a:endParaRPr lang="cs-CZ"/>
        </a:p>
      </dgm:t>
    </dgm:pt>
    <dgm:pt modelId="{6A7D6563-5A25-4441-B66B-87B59811A40D}">
      <dgm:prSet/>
      <dgm:spPr/>
      <dgm:t>
        <a:bodyPr/>
        <a:lstStyle/>
        <a:p>
          <a:pPr rtl="0"/>
          <a:r>
            <a:rPr lang="cs-CZ" dirty="0"/>
            <a:t>Odstoupení</a:t>
          </a:r>
        </a:p>
      </dgm:t>
    </dgm:pt>
    <dgm:pt modelId="{9037B8FC-16FE-4B68-BA8C-AC93B8DBA59C}" type="parTrans" cxnId="{3195CBFA-9F61-49EB-B61D-FF173B73AF07}">
      <dgm:prSet/>
      <dgm:spPr/>
      <dgm:t>
        <a:bodyPr/>
        <a:lstStyle/>
        <a:p>
          <a:endParaRPr lang="cs-CZ"/>
        </a:p>
      </dgm:t>
    </dgm:pt>
    <dgm:pt modelId="{DDF4EC11-0674-4D75-9586-688817FF4B8E}" type="sibTrans" cxnId="{3195CBFA-9F61-49EB-B61D-FF173B73AF07}">
      <dgm:prSet/>
      <dgm:spPr/>
      <dgm:t>
        <a:bodyPr/>
        <a:lstStyle/>
        <a:p>
          <a:endParaRPr lang="cs-CZ"/>
        </a:p>
      </dgm:t>
    </dgm:pt>
    <dgm:pt modelId="{75824FCD-8C6F-4AD8-91F3-8D1A592A15E1}">
      <dgm:prSet/>
      <dgm:spPr/>
      <dgm:t>
        <a:bodyPr/>
        <a:lstStyle/>
        <a:p>
          <a:pPr rtl="0"/>
          <a:r>
            <a:rPr lang="cs-CZ" dirty="0"/>
            <a:t>Výpověď</a:t>
          </a:r>
        </a:p>
      </dgm:t>
    </dgm:pt>
    <dgm:pt modelId="{79322B06-35A9-49BE-94BA-85F46D6D1A3F}" type="parTrans" cxnId="{EB4F8A58-0557-45B6-8ACB-228E39AE1F81}">
      <dgm:prSet/>
      <dgm:spPr/>
      <dgm:t>
        <a:bodyPr/>
        <a:lstStyle/>
        <a:p>
          <a:endParaRPr lang="cs-CZ"/>
        </a:p>
      </dgm:t>
    </dgm:pt>
    <dgm:pt modelId="{355F9097-6DC3-418C-9C1C-E9A604F4259A}" type="sibTrans" cxnId="{EB4F8A58-0557-45B6-8ACB-228E39AE1F81}">
      <dgm:prSet/>
      <dgm:spPr/>
      <dgm:t>
        <a:bodyPr/>
        <a:lstStyle/>
        <a:p>
          <a:endParaRPr lang="cs-CZ"/>
        </a:p>
      </dgm:t>
    </dgm:pt>
    <dgm:pt modelId="{166EA39B-7C94-484B-96B7-B009334EE316}">
      <dgm:prSet/>
      <dgm:spPr/>
      <dgm:t>
        <a:bodyPr/>
        <a:lstStyle/>
        <a:p>
          <a:pPr rtl="0"/>
          <a:r>
            <a:rPr lang="cs-CZ" dirty="0"/>
            <a:t>Ukončení smlouvy v čase</a:t>
          </a:r>
        </a:p>
      </dgm:t>
    </dgm:pt>
    <dgm:pt modelId="{9975202A-7A1B-496F-893F-794DAA624A29}" type="parTrans" cxnId="{61D6C31F-87F4-4D20-85A5-0BC0A8FD8C54}">
      <dgm:prSet/>
      <dgm:spPr/>
      <dgm:t>
        <a:bodyPr/>
        <a:lstStyle/>
        <a:p>
          <a:endParaRPr lang="cs-CZ"/>
        </a:p>
      </dgm:t>
    </dgm:pt>
    <dgm:pt modelId="{DB602B72-B06D-452E-A95A-66F52CE385DC}" type="sibTrans" cxnId="{61D6C31F-87F4-4D20-85A5-0BC0A8FD8C54}">
      <dgm:prSet/>
      <dgm:spPr/>
      <dgm:t>
        <a:bodyPr/>
        <a:lstStyle/>
        <a:p>
          <a:endParaRPr lang="cs-CZ"/>
        </a:p>
      </dgm:t>
    </dgm:pt>
    <dgm:pt modelId="{1C685C0C-A502-44F9-8E23-905ED1D0E85B}">
      <dgm:prSet/>
      <dgm:spPr/>
      <dgm:t>
        <a:bodyPr/>
        <a:lstStyle/>
        <a:p>
          <a:pPr rtl="0"/>
          <a:r>
            <a:rPr lang="cs-CZ" dirty="0"/>
            <a:t>Lze vypovědět smlouvu na dobu neurčitou</a:t>
          </a:r>
        </a:p>
      </dgm:t>
    </dgm:pt>
    <dgm:pt modelId="{A8769D89-C3CE-4219-AFFA-2D725847E9AB}" type="parTrans" cxnId="{02A7A8A4-B73F-48BE-B830-0F21AEA3B64E}">
      <dgm:prSet/>
      <dgm:spPr/>
      <dgm:t>
        <a:bodyPr/>
        <a:lstStyle/>
        <a:p>
          <a:endParaRPr lang="cs-CZ"/>
        </a:p>
      </dgm:t>
    </dgm:pt>
    <dgm:pt modelId="{60406842-B99A-40E2-B4C6-95022BD0D81C}" type="sibTrans" cxnId="{02A7A8A4-B73F-48BE-B830-0F21AEA3B64E}">
      <dgm:prSet/>
      <dgm:spPr/>
      <dgm:t>
        <a:bodyPr/>
        <a:lstStyle/>
        <a:p>
          <a:endParaRPr lang="cs-CZ"/>
        </a:p>
      </dgm:t>
    </dgm:pt>
    <dgm:pt modelId="{93F74E68-5DED-4338-865F-5A3C3CC4960B}">
      <dgm:prSet/>
      <dgm:spPr/>
      <dgm:t>
        <a:bodyPr/>
        <a:lstStyle/>
        <a:p>
          <a:pPr rtl="0"/>
          <a:r>
            <a:rPr lang="cs-CZ" dirty="0"/>
            <a:t>Uplatní se u SAS</a:t>
          </a:r>
        </a:p>
      </dgm:t>
    </dgm:pt>
    <dgm:pt modelId="{94B0E77E-3911-4392-ADA7-AF0725A6578B}" type="parTrans" cxnId="{E221C0B1-E647-4673-8823-7BD008DF66B0}">
      <dgm:prSet/>
      <dgm:spPr/>
      <dgm:t>
        <a:bodyPr/>
        <a:lstStyle/>
        <a:p>
          <a:endParaRPr lang="cs-CZ"/>
        </a:p>
      </dgm:t>
    </dgm:pt>
    <dgm:pt modelId="{51B6B0CB-3FC1-440F-BA04-A2B93B1EF073}" type="sibTrans" cxnId="{E221C0B1-E647-4673-8823-7BD008DF66B0}">
      <dgm:prSet/>
      <dgm:spPr/>
      <dgm:t>
        <a:bodyPr/>
        <a:lstStyle/>
        <a:p>
          <a:endParaRPr lang="cs-CZ"/>
        </a:p>
      </dgm:t>
    </dgm:pt>
    <dgm:pt modelId="{26BBD08C-B462-CB49-BA82-3390617841F3}">
      <dgm:prSet/>
      <dgm:spPr/>
      <dgm:t>
        <a:bodyPr/>
        <a:lstStyle/>
        <a:p>
          <a:pPr rtl="0"/>
          <a:r>
            <a:rPr lang="cs-CZ" dirty="0"/>
            <a:t>Podstatné je takové porušení povinnosti, o němž strana porušující smlouvu již při uzavření smlouvy věděla nebo musela vědět, že by druhá strana smlouvu neuzavřela, pokud by toto porušení předvídala; </a:t>
          </a:r>
        </a:p>
      </dgm:t>
    </dgm:pt>
    <dgm:pt modelId="{F4556D02-EE92-6D43-AD14-60E1F79B1698}" type="parTrans" cxnId="{4F30702C-ABD1-1D49-9284-600E56CBBE60}">
      <dgm:prSet/>
      <dgm:spPr/>
      <dgm:t>
        <a:bodyPr/>
        <a:lstStyle/>
        <a:p>
          <a:endParaRPr lang="cs-CZ"/>
        </a:p>
      </dgm:t>
    </dgm:pt>
    <dgm:pt modelId="{754E66CE-B0B1-9E45-A9F1-3A009D25DB5C}" type="sibTrans" cxnId="{4F30702C-ABD1-1D49-9284-600E56CBBE60}">
      <dgm:prSet/>
      <dgm:spPr/>
      <dgm:t>
        <a:bodyPr/>
        <a:lstStyle/>
        <a:p>
          <a:endParaRPr lang="cs-CZ"/>
        </a:p>
      </dgm:t>
    </dgm:pt>
    <dgm:pt modelId="{03523C34-4606-8342-8882-90B62197D0AB}">
      <dgm:prSet/>
      <dgm:spPr/>
      <dgm:t>
        <a:bodyPr/>
        <a:lstStyle/>
        <a:p>
          <a:pPr rtl="0"/>
          <a:r>
            <a:rPr lang="cs-CZ" dirty="0"/>
            <a:t>v ostatních případech se má za to, že porušení podstatné není.</a:t>
          </a:r>
        </a:p>
      </dgm:t>
    </dgm:pt>
    <dgm:pt modelId="{72529D99-AB93-D945-AD16-FF72A5205AE1}" type="parTrans" cxnId="{FFDC6FE6-EAC3-694F-837E-37DDE51F6940}">
      <dgm:prSet/>
      <dgm:spPr/>
      <dgm:t>
        <a:bodyPr/>
        <a:lstStyle/>
        <a:p>
          <a:endParaRPr lang="cs-CZ"/>
        </a:p>
      </dgm:t>
    </dgm:pt>
    <dgm:pt modelId="{60162E07-E4AA-564B-AFF8-852358CC359E}" type="sibTrans" cxnId="{FFDC6FE6-EAC3-694F-837E-37DDE51F6940}">
      <dgm:prSet/>
      <dgm:spPr/>
      <dgm:t>
        <a:bodyPr/>
        <a:lstStyle/>
        <a:p>
          <a:endParaRPr lang="cs-CZ"/>
        </a:p>
      </dgm:t>
    </dgm:pt>
    <dgm:pt modelId="{8A920DE6-B4FC-F94C-812F-2959393201B5}" type="pres">
      <dgm:prSet presAssocID="{CD8BAEFC-9AC6-49A5-A6AC-C8F25DF6E899}" presName="linear" presStyleCnt="0">
        <dgm:presLayoutVars>
          <dgm:dir/>
          <dgm:animLvl val="lvl"/>
          <dgm:resizeHandles val="exact"/>
        </dgm:presLayoutVars>
      </dgm:prSet>
      <dgm:spPr/>
    </dgm:pt>
    <dgm:pt modelId="{89964A0F-DD51-714E-B1B4-1F0749389612}" type="pres">
      <dgm:prSet presAssocID="{6A7D6563-5A25-4441-B66B-87B59811A40D}" presName="parentLin" presStyleCnt="0"/>
      <dgm:spPr/>
    </dgm:pt>
    <dgm:pt modelId="{79AC77DC-A785-2143-B02F-B5E033C6B793}" type="pres">
      <dgm:prSet presAssocID="{6A7D6563-5A25-4441-B66B-87B59811A40D}" presName="parentLeftMargin" presStyleLbl="node1" presStyleIdx="0" presStyleCnt="2"/>
      <dgm:spPr/>
    </dgm:pt>
    <dgm:pt modelId="{97B9B070-4B9C-4F46-B843-5517B23D7EA8}" type="pres">
      <dgm:prSet presAssocID="{6A7D6563-5A25-4441-B66B-87B59811A4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65EAEF-8560-5B49-BA14-041C1A9821FA}" type="pres">
      <dgm:prSet presAssocID="{6A7D6563-5A25-4441-B66B-87B59811A40D}" presName="negativeSpace" presStyleCnt="0"/>
      <dgm:spPr/>
    </dgm:pt>
    <dgm:pt modelId="{BF71E2C6-AA08-6B43-B7BD-43FE0D867578}" type="pres">
      <dgm:prSet presAssocID="{6A7D6563-5A25-4441-B66B-87B59811A40D}" presName="childText" presStyleLbl="conFgAcc1" presStyleIdx="0" presStyleCnt="2">
        <dgm:presLayoutVars>
          <dgm:bulletEnabled val="1"/>
        </dgm:presLayoutVars>
      </dgm:prSet>
      <dgm:spPr/>
    </dgm:pt>
    <dgm:pt modelId="{83C6784E-3456-B44C-A9A0-C31183D6C6A9}" type="pres">
      <dgm:prSet presAssocID="{DDF4EC11-0674-4D75-9586-688817FF4B8E}" presName="spaceBetweenRectangles" presStyleCnt="0"/>
      <dgm:spPr/>
    </dgm:pt>
    <dgm:pt modelId="{D37A17AE-7098-D541-BD84-3AE423D6D98A}" type="pres">
      <dgm:prSet presAssocID="{75824FCD-8C6F-4AD8-91F3-8D1A592A15E1}" presName="parentLin" presStyleCnt="0"/>
      <dgm:spPr/>
    </dgm:pt>
    <dgm:pt modelId="{FB1C4BC1-B2F4-1A4B-9427-7577A3676244}" type="pres">
      <dgm:prSet presAssocID="{75824FCD-8C6F-4AD8-91F3-8D1A592A15E1}" presName="parentLeftMargin" presStyleLbl="node1" presStyleIdx="0" presStyleCnt="2"/>
      <dgm:spPr/>
    </dgm:pt>
    <dgm:pt modelId="{39B970CC-3EE3-B543-A92A-88188967CA61}" type="pres">
      <dgm:prSet presAssocID="{75824FCD-8C6F-4AD8-91F3-8D1A592A15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B891D3A-EDB5-194F-A53D-6D1921C6A655}" type="pres">
      <dgm:prSet presAssocID="{75824FCD-8C6F-4AD8-91F3-8D1A592A15E1}" presName="negativeSpace" presStyleCnt="0"/>
      <dgm:spPr/>
    </dgm:pt>
    <dgm:pt modelId="{3BC26D0F-AEC3-E146-B661-78C7BCEE8404}" type="pres">
      <dgm:prSet presAssocID="{75824FCD-8C6F-4AD8-91F3-8D1A592A15E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7538008-7749-A244-A188-014A4858FB7E}" type="presOf" srcId="{26BBD08C-B462-CB49-BA82-3390617841F3}" destId="{BF71E2C6-AA08-6B43-B7BD-43FE0D867578}" srcOrd="0" destOrd="1" presId="urn:microsoft.com/office/officeart/2005/8/layout/list1"/>
    <dgm:cxn modelId="{B08D4018-4833-3A4D-9C07-159F07A3171E}" type="presOf" srcId="{6A7D6563-5A25-4441-B66B-87B59811A40D}" destId="{97B9B070-4B9C-4F46-B843-5517B23D7EA8}" srcOrd="1" destOrd="0" presId="urn:microsoft.com/office/officeart/2005/8/layout/list1"/>
    <dgm:cxn modelId="{61D6C31F-87F4-4D20-85A5-0BC0A8FD8C54}" srcId="{75824FCD-8C6F-4AD8-91F3-8D1A592A15E1}" destId="{166EA39B-7C94-484B-96B7-B009334EE316}" srcOrd="0" destOrd="0" parTransId="{9975202A-7A1B-496F-893F-794DAA624A29}" sibTransId="{DB602B72-B06D-452E-A95A-66F52CE385DC}"/>
    <dgm:cxn modelId="{CEC92E21-66C2-1542-9039-D0B8D94836C0}" type="presOf" srcId="{166EA39B-7C94-484B-96B7-B009334EE316}" destId="{3BC26D0F-AEC3-E146-B661-78C7BCEE8404}" srcOrd="0" destOrd="0" presId="urn:microsoft.com/office/officeart/2005/8/layout/list1"/>
    <dgm:cxn modelId="{D3E0EC24-D721-714D-BC90-CCBF92A251D7}" type="presOf" srcId="{6A7D6563-5A25-4441-B66B-87B59811A40D}" destId="{79AC77DC-A785-2143-B02F-B5E033C6B793}" srcOrd="0" destOrd="0" presId="urn:microsoft.com/office/officeart/2005/8/layout/list1"/>
    <dgm:cxn modelId="{4F30702C-ABD1-1D49-9284-600E56CBBE60}" srcId="{6A7D6563-5A25-4441-B66B-87B59811A40D}" destId="{26BBD08C-B462-CB49-BA82-3390617841F3}" srcOrd="1" destOrd="0" parTransId="{F4556D02-EE92-6D43-AD14-60E1F79B1698}" sibTransId="{754E66CE-B0B1-9E45-A9F1-3A009D25DB5C}"/>
    <dgm:cxn modelId="{EB4F8A58-0557-45B6-8ACB-228E39AE1F81}" srcId="{CD8BAEFC-9AC6-49A5-A6AC-C8F25DF6E899}" destId="{75824FCD-8C6F-4AD8-91F3-8D1A592A15E1}" srcOrd="1" destOrd="0" parTransId="{79322B06-35A9-49BE-94BA-85F46D6D1A3F}" sibTransId="{355F9097-6DC3-418C-9C1C-E9A604F4259A}"/>
    <dgm:cxn modelId="{856BB263-23EB-BD4D-A24A-51D17DBA6219}" type="presOf" srcId="{1C685C0C-A502-44F9-8E23-905ED1D0E85B}" destId="{3BC26D0F-AEC3-E146-B661-78C7BCEE8404}" srcOrd="0" destOrd="1" presId="urn:microsoft.com/office/officeart/2005/8/layout/list1"/>
    <dgm:cxn modelId="{66141F6D-B76E-744C-9895-9EC3566EE2A9}" type="presOf" srcId="{22EC501A-B2BD-4E17-A753-B449875EE111}" destId="{BF71E2C6-AA08-6B43-B7BD-43FE0D867578}" srcOrd="0" destOrd="0" presId="urn:microsoft.com/office/officeart/2005/8/layout/list1"/>
    <dgm:cxn modelId="{AECC3489-8D35-4844-AB3A-956392FDDA37}" type="presOf" srcId="{75824FCD-8C6F-4AD8-91F3-8D1A592A15E1}" destId="{39B970CC-3EE3-B543-A92A-88188967CA61}" srcOrd="1" destOrd="0" presId="urn:microsoft.com/office/officeart/2005/8/layout/list1"/>
    <dgm:cxn modelId="{0A83EA96-E73D-2C40-91D0-D75CF98C215A}" type="presOf" srcId="{CD8BAEFC-9AC6-49A5-A6AC-C8F25DF6E899}" destId="{8A920DE6-B4FC-F94C-812F-2959393201B5}" srcOrd="0" destOrd="0" presId="urn:microsoft.com/office/officeart/2005/8/layout/list1"/>
    <dgm:cxn modelId="{02A7A8A4-B73F-48BE-B830-0F21AEA3B64E}" srcId="{75824FCD-8C6F-4AD8-91F3-8D1A592A15E1}" destId="{1C685C0C-A502-44F9-8E23-905ED1D0E85B}" srcOrd="1" destOrd="0" parTransId="{A8769D89-C3CE-4219-AFFA-2D725847E9AB}" sibTransId="{60406842-B99A-40E2-B4C6-95022BD0D81C}"/>
    <dgm:cxn modelId="{8F3E6CAF-74D3-8640-906A-913A1B3D324D}" type="presOf" srcId="{1AE07807-5098-4839-8950-C23FABD396FB}" destId="{BF71E2C6-AA08-6B43-B7BD-43FE0D867578}" srcOrd="0" destOrd="3" presId="urn:microsoft.com/office/officeart/2005/8/layout/list1"/>
    <dgm:cxn modelId="{E221C0B1-E647-4673-8823-7BD008DF66B0}" srcId="{75824FCD-8C6F-4AD8-91F3-8D1A592A15E1}" destId="{93F74E68-5DED-4338-865F-5A3C3CC4960B}" srcOrd="2" destOrd="0" parTransId="{94B0E77E-3911-4392-ADA7-AF0725A6578B}" sibTransId="{51B6B0CB-3FC1-440F-BA04-A2B93B1EF073}"/>
    <dgm:cxn modelId="{BA0C34B3-6082-F341-A946-D5694311D5FA}" type="presOf" srcId="{93F74E68-5DED-4338-865F-5A3C3CC4960B}" destId="{3BC26D0F-AEC3-E146-B661-78C7BCEE8404}" srcOrd="0" destOrd="2" presId="urn:microsoft.com/office/officeart/2005/8/layout/list1"/>
    <dgm:cxn modelId="{E4EFE3BF-07C0-D442-879B-A561E92D4E0E}" type="presOf" srcId="{75824FCD-8C6F-4AD8-91F3-8D1A592A15E1}" destId="{FB1C4BC1-B2F4-1A4B-9427-7577A3676244}" srcOrd="0" destOrd="0" presId="urn:microsoft.com/office/officeart/2005/8/layout/list1"/>
    <dgm:cxn modelId="{15D814C1-E0C1-6644-8CFC-8FB0FE238F32}" type="presOf" srcId="{03523C34-4606-8342-8882-90B62197D0AB}" destId="{BF71E2C6-AA08-6B43-B7BD-43FE0D867578}" srcOrd="0" destOrd="2" presId="urn:microsoft.com/office/officeart/2005/8/layout/list1"/>
    <dgm:cxn modelId="{EC0411E0-9DA5-44C6-B93A-6C4040948ABD}" srcId="{6A7D6563-5A25-4441-B66B-87B59811A40D}" destId="{1AE07807-5098-4839-8950-C23FABD396FB}" srcOrd="3" destOrd="0" parTransId="{717C50E6-258A-40CA-893B-FF2F52C8B9EC}" sibTransId="{58315BC7-4E91-4781-B245-70A8E98F2FF9}"/>
    <dgm:cxn modelId="{FFDC6FE6-EAC3-694F-837E-37DDE51F6940}" srcId="{6A7D6563-5A25-4441-B66B-87B59811A40D}" destId="{03523C34-4606-8342-8882-90B62197D0AB}" srcOrd="2" destOrd="0" parTransId="{72529D99-AB93-D945-AD16-FF72A5205AE1}" sibTransId="{60162E07-E4AA-564B-AFF8-852358CC359E}"/>
    <dgm:cxn modelId="{3195CBFA-9F61-49EB-B61D-FF173B73AF07}" srcId="{CD8BAEFC-9AC6-49A5-A6AC-C8F25DF6E899}" destId="{6A7D6563-5A25-4441-B66B-87B59811A40D}" srcOrd="0" destOrd="0" parTransId="{9037B8FC-16FE-4B68-BA8C-AC93B8DBA59C}" sibTransId="{DDF4EC11-0674-4D75-9586-688817FF4B8E}"/>
    <dgm:cxn modelId="{DC76FDFC-9B8F-415A-A10B-7A02FAAA739E}" srcId="{6A7D6563-5A25-4441-B66B-87B59811A40D}" destId="{22EC501A-B2BD-4E17-A753-B449875EE111}" srcOrd="0" destOrd="0" parTransId="{520963BB-D0CA-4CF1-978F-24BE064A7BB6}" sibTransId="{012D72B2-8782-4284-BCA0-14F718FBC3ED}"/>
    <dgm:cxn modelId="{FCE4A3FC-8B36-9E49-B2F5-F8DE637F2459}" type="presParOf" srcId="{8A920DE6-B4FC-F94C-812F-2959393201B5}" destId="{89964A0F-DD51-714E-B1B4-1F0749389612}" srcOrd="0" destOrd="0" presId="urn:microsoft.com/office/officeart/2005/8/layout/list1"/>
    <dgm:cxn modelId="{3F2C388B-D231-CA43-9763-7B6B6EFC1DE8}" type="presParOf" srcId="{89964A0F-DD51-714E-B1B4-1F0749389612}" destId="{79AC77DC-A785-2143-B02F-B5E033C6B793}" srcOrd="0" destOrd="0" presId="urn:microsoft.com/office/officeart/2005/8/layout/list1"/>
    <dgm:cxn modelId="{DF971281-DAD1-C241-97EF-EB4A9CABD8A8}" type="presParOf" srcId="{89964A0F-DD51-714E-B1B4-1F0749389612}" destId="{97B9B070-4B9C-4F46-B843-5517B23D7EA8}" srcOrd="1" destOrd="0" presId="urn:microsoft.com/office/officeart/2005/8/layout/list1"/>
    <dgm:cxn modelId="{C32E463E-16AA-BF46-A5C0-2FE54CB9AD27}" type="presParOf" srcId="{8A920DE6-B4FC-F94C-812F-2959393201B5}" destId="{C265EAEF-8560-5B49-BA14-041C1A9821FA}" srcOrd="1" destOrd="0" presId="urn:microsoft.com/office/officeart/2005/8/layout/list1"/>
    <dgm:cxn modelId="{420EF344-0ED1-3146-B26E-C5A30CBDBA4A}" type="presParOf" srcId="{8A920DE6-B4FC-F94C-812F-2959393201B5}" destId="{BF71E2C6-AA08-6B43-B7BD-43FE0D867578}" srcOrd="2" destOrd="0" presId="urn:microsoft.com/office/officeart/2005/8/layout/list1"/>
    <dgm:cxn modelId="{5CCCDE0B-AC21-D347-8B10-AE8A6F7723A1}" type="presParOf" srcId="{8A920DE6-B4FC-F94C-812F-2959393201B5}" destId="{83C6784E-3456-B44C-A9A0-C31183D6C6A9}" srcOrd="3" destOrd="0" presId="urn:microsoft.com/office/officeart/2005/8/layout/list1"/>
    <dgm:cxn modelId="{DA008017-BA16-BF46-B3F7-CA6FC2DDF658}" type="presParOf" srcId="{8A920DE6-B4FC-F94C-812F-2959393201B5}" destId="{D37A17AE-7098-D541-BD84-3AE423D6D98A}" srcOrd="4" destOrd="0" presId="urn:microsoft.com/office/officeart/2005/8/layout/list1"/>
    <dgm:cxn modelId="{E178C6DD-1664-1444-A780-4A1E5B2A1E98}" type="presParOf" srcId="{D37A17AE-7098-D541-BD84-3AE423D6D98A}" destId="{FB1C4BC1-B2F4-1A4B-9427-7577A3676244}" srcOrd="0" destOrd="0" presId="urn:microsoft.com/office/officeart/2005/8/layout/list1"/>
    <dgm:cxn modelId="{AA4A9CEA-0C4B-9D48-A86A-99099B05575E}" type="presParOf" srcId="{D37A17AE-7098-D541-BD84-3AE423D6D98A}" destId="{39B970CC-3EE3-B543-A92A-88188967CA61}" srcOrd="1" destOrd="0" presId="urn:microsoft.com/office/officeart/2005/8/layout/list1"/>
    <dgm:cxn modelId="{4B526342-95AE-4540-A93E-5CABF468C9A0}" type="presParOf" srcId="{8A920DE6-B4FC-F94C-812F-2959393201B5}" destId="{AB891D3A-EDB5-194F-A53D-6D1921C6A655}" srcOrd="5" destOrd="0" presId="urn:microsoft.com/office/officeart/2005/8/layout/list1"/>
    <dgm:cxn modelId="{2AC49364-B50A-0644-82EC-464319739D09}" type="presParOf" srcId="{8A920DE6-B4FC-F94C-812F-2959393201B5}" destId="{3BC26D0F-AEC3-E146-B661-78C7BCEE8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4291E8-1CC0-4F2A-8EA0-FEEB2FF116A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323869D-6FF9-45DC-BFAA-A6966BF444EA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Nelze vždy plnit zcela bez vad. Strany to předvídají</a:t>
          </a:r>
          <a:endParaRPr lang="en-US"/>
        </a:p>
      </dgm:t>
    </dgm:pt>
    <dgm:pt modelId="{4377D99B-3152-46E5-A22C-636978C98DDE}" type="parTrans" cxnId="{0DF51F92-70E0-4AF0-8930-FBA9D436CB7B}">
      <dgm:prSet/>
      <dgm:spPr/>
      <dgm:t>
        <a:bodyPr/>
        <a:lstStyle/>
        <a:p>
          <a:endParaRPr lang="en-US"/>
        </a:p>
      </dgm:t>
    </dgm:pt>
    <dgm:pt modelId="{01477AE1-FB28-493F-8951-43FE438C0127}" type="sibTrans" cxnId="{0DF51F92-70E0-4AF0-8930-FBA9D436CB7B}">
      <dgm:prSet/>
      <dgm:spPr/>
      <dgm:t>
        <a:bodyPr/>
        <a:lstStyle/>
        <a:p>
          <a:endParaRPr lang="en-US"/>
        </a:p>
      </dgm:t>
    </dgm:pt>
    <dgm:pt modelId="{7E6CAE50-BF96-45EE-944F-B55884774CC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Podmínky akceptace a definice vad</a:t>
          </a:r>
          <a:endParaRPr lang="en-US"/>
        </a:p>
      </dgm:t>
    </dgm:pt>
    <dgm:pt modelId="{E8243FE8-0288-41D3-9115-85A6896DD9FB}" type="parTrans" cxnId="{0392BB37-92B6-47EB-A0B5-594DB062EC11}">
      <dgm:prSet/>
      <dgm:spPr/>
      <dgm:t>
        <a:bodyPr/>
        <a:lstStyle/>
        <a:p>
          <a:endParaRPr lang="en-US"/>
        </a:p>
      </dgm:t>
    </dgm:pt>
    <dgm:pt modelId="{67593806-54EC-4738-A4B8-4555E51DCF3D}" type="sibTrans" cxnId="{0392BB37-92B6-47EB-A0B5-594DB062EC11}">
      <dgm:prSet/>
      <dgm:spPr/>
      <dgm:t>
        <a:bodyPr/>
        <a:lstStyle/>
        <a:p>
          <a:endParaRPr lang="en-US"/>
        </a:p>
      </dgm:t>
    </dgm:pt>
    <dgm:pt modelId="{0418E231-BD75-43E3-84FA-DD77E96398F7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Testovací fáze</a:t>
          </a:r>
          <a:endParaRPr lang="en-US"/>
        </a:p>
      </dgm:t>
    </dgm:pt>
    <dgm:pt modelId="{D367F728-0B23-4813-BCCE-64C8FA1F805A}" type="parTrans" cxnId="{6B5ADA51-AAC3-4A93-BED3-91825BAE3B0A}">
      <dgm:prSet/>
      <dgm:spPr/>
      <dgm:t>
        <a:bodyPr/>
        <a:lstStyle/>
        <a:p>
          <a:endParaRPr lang="en-US"/>
        </a:p>
      </dgm:t>
    </dgm:pt>
    <dgm:pt modelId="{7FF045DE-D72A-470A-A707-AA2FF36C2DCE}" type="sibTrans" cxnId="{6B5ADA51-AAC3-4A93-BED3-91825BAE3B0A}">
      <dgm:prSet/>
      <dgm:spPr/>
      <dgm:t>
        <a:bodyPr/>
        <a:lstStyle/>
        <a:p>
          <a:endParaRPr lang="en-US"/>
        </a:p>
      </dgm:t>
    </dgm:pt>
    <dgm:pt modelId="{53144ACC-C424-4DC1-B825-F70CF9CB2F20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Převzetí díla vykazujícího nepodstatné vady</a:t>
          </a:r>
          <a:endParaRPr lang="en-US"/>
        </a:p>
      </dgm:t>
    </dgm:pt>
    <dgm:pt modelId="{7A04E46E-0B90-48BB-B1E5-FB408CA2D94D}" type="parTrans" cxnId="{0A896FBD-B6EF-4330-BF5F-430F7BC40455}">
      <dgm:prSet/>
      <dgm:spPr/>
      <dgm:t>
        <a:bodyPr/>
        <a:lstStyle/>
        <a:p>
          <a:endParaRPr lang="en-US"/>
        </a:p>
      </dgm:t>
    </dgm:pt>
    <dgm:pt modelId="{3B4778C4-CF3D-4EF3-8BB7-5A474453290C}" type="sibTrans" cxnId="{0A896FBD-B6EF-4330-BF5F-430F7BC40455}">
      <dgm:prSet/>
      <dgm:spPr/>
      <dgm:t>
        <a:bodyPr/>
        <a:lstStyle/>
        <a:p>
          <a:endParaRPr lang="en-US"/>
        </a:p>
      </dgm:t>
    </dgm:pt>
    <dgm:pt modelId="{25E1412A-4D5D-4B4B-8CBC-AD2B147CC999}" type="pres">
      <dgm:prSet presAssocID="{974291E8-1CC0-4F2A-8EA0-FEEB2FF116AA}" presName="root" presStyleCnt="0">
        <dgm:presLayoutVars>
          <dgm:dir/>
          <dgm:resizeHandles val="exact"/>
        </dgm:presLayoutVars>
      </dgm:prSet>
      <dgm:spPr/>
    </dgm:pt>
    <dgm:pt modelId="{730A566C-D0D6-4EBD-96BF-F13379FCB643}" type="pres">
      <dgm:prSet presAssocID="{974291E8-1CC0-4F2A-8EA0-FEEB2FF116AA}" presName="container" presStyleCnt="0">
        <dgm:presLayoutVars>
          <dgm:dir/>
          <dgm:resizeHandles val="exact"/>
        </dgm:presLayoutVars>
      </dgm:prSet>
      <dgm:spPr/>
    </dgm:pt>
    <dgm:pt modelId="{C6EEB727-08BE-4842-AC78-7B48E5FC2F4B}" type="pres">
      <dgm:prSet presAssocID="{2323869D-6FF9-45DC-BFAA-A6966BF444EA}" presName="compNode" presStyleCnt="0"/>
      <dgm:spPr/>
    </dgm:pt>
    <dgm:pt modelId="{143DA2CB-48A0-4BBB-B23A-61B306384A5B}" type="pres">
      <dgm:prSet presAssocID="{2323869D-6FF9-45DC-BFAA-A6966BF444EA}" presName="iconBgRect" presStyleLbl="bgShp" presStyleIdx="0" presStyleCnt="4"/>
      <dgm:spPr/>
    </dgm:pt>
    <dgm:pt modelId="{25681327-449E-4DE4-A7EB-38D0B416076F}" type="pres">
      <dgm:prSet presAssocID="{2323869D-6FF9-45DC-BFAA-A6966BF444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áždivá látka"/>
        </a:ext>
      </dgm:extLst>
    </dgm:pt>
    <dgm:pt modelId="{8E3E0A4E-69E7-4293-8D45-D2D0B95A03FB}" type="pres">
      <dgm:prSet presAssocID="{2323869D-6FF9-45DC-BFAA-A6966BF444EA}" presName="spaceRect" presStyleCnt="0"/>
      <dgm:spPr/>
    </dgm:pt>
    <dgm:pt modelId="{12266833-3E35-443D-AA22-D9A14357CF36}" type="pres">
      <dgm:prSet presAssocID="{2323869D-6FF9-45DC-BFAA-A6966BF444EA}" presName="textRect" presStyleLbl="revTx" presStyleIdx="0" presStyleCnt="4">
        <dgm:presLayoutVars>
          <dgm:chMax val="1"/>
          <dgm:chPref val="1"/>
        </dgm:presLayoutVars>
      </dgm:prSet>
      <dgm:spPr/>
    </dgm:pt>
    <dgm:pt modelId="{47B5DCB2-B870-481A-8D84-1FBFE4759637}" type="pres">
      <dgm:prSet presAssocID="{01477AE1-FB28-493F-8951-43FE438C0127}" presName="sibTrans" presStyleLbl="sibTrans2D1" presStyleIdx="0" presStyleCnt="0"/>
      <dgm:spPr/>
    </dgm:pt>
    <dgm:pt modelId="{15A27BEC-DAAE-471D-8FEE-12AD67A8F9F8}" type="pres">
      <dgm:prSet presAssocID="{7E6CAE50-BF96-45EE-944F-B55884774CC2}" presName="compNode" presStyleCnt="0"/>
      <dgm:spPr/>
    </dgm:pt>
    <dgm:pt modelId="{6CCF3F60-3F94-4270-B651-BC8AE83A1491}" type="pres">
      <dgm:prSet presAssocID="{7E6CAE50-BF96-45EE-944F-B55884774CC2}" presName="iconBgRect" presStyleLbl="bgShp" presStyleIdx="1" presStyleCnt="4"/>
      <dgm:spPr/>
    </dgm:pt>
    <dgm:pt modelId="{D38B76C7-E9C2-4E9C-AE69-3E647D482CFB}" type="pres">
      <dgm:prSet presAssocID="{7E6CAE50-BF96-45EE-944F-B55884774C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FB54116E-0CEF-4FF1-94B0-80731A72CCD7}" type="pres">
      <dgm:prSet presAssocID="{7E6CAE50-BF96-45EE-944F-B55884774CC2}" presName="spaceRect" presStyleCnt="0"/>
      <dgm:spPr/>
    </dgm:pt>
    <dgm:pt modelId="{ED86718F-BAEB-43A0-BEE0-3DD3860D5705}" type="pres">
      <dgm:prSet presAssocID="{7E6CAE50-BF96-45EE-944F-B55884774CC2}" presName="textRect" presStyleLbl="revTx" presStyleIdx="1" presStyleCnt="4">
        <dgm:presLayoutVars>
          <dgm:chMax val="1"/>
          <dgm:chPref val="1"/>
        </dgm:presLayoutVars>
      </dgm:prSet>
      <dgm:spPr/>
    </dgm:pt>
    <dgm:pt modelId="{EBFADAC0-0D12-4192-A54A-B0D93960C253}" type="pres">
      <dgm:prSet presAssocID="{67593806-54EC-4738-A4B8-4555E51DCF3D}" presName="sibTrans" presStyleLbl="sibTrans2D1" presStyleIdx="0" presStyleCnt="0"/>
      <dgm:spPr/>
    </dgm:pt>
    <dgm:pt modelId="{F6DCF934-E0DE-4DE0-963B-88C50E60B841}" type="pres">
      <dgm:prSet presAssocID="{0418E231-BD75-43E3-84FA-DD77E96398F7}" presName="compNode" presStyleCnt="0"/>
      <dgm:spPr/>
    </dgm:pt>
    <dgm:pt modelId="{99E86E85-AEEB-4C7B-A6DE-6DCEDEACECC6}" type="pres">
      <dgm:prSet presAssocID="{0418E231-BD75-43E3-84FA-DD77E96398F7}" presName="iconBgRect" presStyleLbl="bgShp" presStyleIdx="2" presStyleCnt="4"/>
      <dgm:spPr/>
    </dgm:pt>
    <dgm:pt modelId="{46C0D9D8-8358-4DB0-BFDA-8B3D8746984B}" type="pres">
      <dgm:prSet presAssocID="{0418E231-BD75-43E3-84FA-DD77E96398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zubená kola"/>
        </a:ext>
      </dgm:extLst>
    </dgm:pt>
    <dgm:pt modelId="{191E1A39-12D5-456D-B9EB-14E2E172E3F2}" type="pres">
      <dgm:prSet presAssocID="{0418E231-BD75-43E3-84FA-DD77E96398F7}" presName="spaceRect" presStyleCnt="0"/>
      <dgm:spPr/>
    </dgm:pt>
    <dgm:pt modelId="{3B2EABEA-F0C3-4444-BD8F-17CAA14C5022}" type="pres">
      <dgm:prSet presAssocID="{0418E231-BD75-43E3-84FA-DD77E96398F7}" presName="textRect" presStyleLbl="revTx" presStyleIdx="2" presStyleCnt="4">
        <dgm:presLayoutVars>
          <dgm:chMax val="1"/>
          <dgm:chPref val="1"/>
        </dgm:presLayoutVars>
      </dgm:prSet>
      <dgm:spPr/>
    </dgm:pt>
    <dgm:pt modelId="{7A5E0A8F-8C42-4BDA-B8F0-8845B03EEBF4}" type="pres">
      <dgm:prSet presAssocID="{7FF045DE-D72A-470A-A707-AA2FF36C2DCE}" presName="sibTrans" presStyleLbl="sibTrans2D1" presStyleIdx="0" presStyleCnt="0"/>
      <dgm:spPr/>
    </dgm:pt>
    <dgm:pt modelId="{59F90E9D-32A6-4921-85C3-07B716550643}" type="pres">
      <dgm:prSet presAssocID="{53144ACC-C424-4DC1-B825-F70CF9CB2F20}" presName="compNode" presStyleCnt="0"/>
      <dgm:spPr/>
    </dgm:pt>
    <dgm:pt modelId="{201869B3-A895-40F2-A95A-EFFAFB6E265A}" type="pres">
      <dgm:prSet presAssocID="{53144ACC-C424-4DC1-B825-F70CF9CB2F20}" presName="iconBgRect" presStyleLbl="bgShp" presStyleIdx="3" presStyleCnt="4"/>
      <dgm:spPr/>
    </dgm:pt>
    <dgm:pt modelId="{C2560FF0-3BF7-494B-8365-390E6DA98C12}" type="pres">
      <dgm:prSet presAssocID="{53144ACC-C424-4DC1-B825-F70CF9CB2F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ování"/>
        </a:ext>
      </dgm:extLst>
    </dgm:pt>
    <dgm:pt modelId="{76E0EF18-C957-43F6-85D7-5B08889035E9}" type="pres">
      <dgm:prSet presAssocID="{53144ACC-C424-4DC1-B825-F70CF9CB2F20}" presName="spaceRect" presStyleCnt="0"/>
      <dgm:spPr/>
    </dgm:pt>
    <dgm:pt modelId="{26277328-E9FC-467C-8AF8-355EAA46F0B8}" type="pres">
      <dgm:prSet presAssocID="{53144ACC-C424-4DC1-B825-F70CF9CB2F2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B0211A-CAAA-8E40-9C1D-C97D6C0C85D8}" type="presOf" srcId="{01477AE1-FB28-493F-8951-43FE438C0127}" destId="{47B5DCB2-B870-481A-8D84-1FBFE4759637}" srcOrd="0" destOrd="0" presId="urn:microsoft.com/office/officeart/2018/2/layout/IconCircleList"/>
    <dgm:cxn modelId="{0392BB37-92B6-47EB-A0B5-594DB062EC11}" srcId="{974291E8-1CC0-4F2A-8EA0-FEEB2FF116AA}" destId="{7E6CAE50-BF96-45EE-944F-B55884774CC2}" srcOrd="1" destOrd="0" parTransId="{E8243FE8-0288-41D3-9115-85A6896DD9FB}" sibTransId="{67593806-54EC-4738-A4B8-4555E51DCF3D}"/>
    <dgm:cxn modelId="{4F80064C-FDB6-3743-AA33-6950E488AA57}" type="presOf" srcId="{53144ACC-C424-4DC1-B825-F70CF9CB2F20}" destId="{26277328-E9FC-467C-8AF8-355EAA46F0B8}" srcOrd="0" destOrd="0" presId="urn:microsoft.com/office/officeart/2018/2/layout/IconCircleList"/>
    <dgm:cxn modelId="{6B5ADA51-AAC3-4A93-BED3-91825BAE3B0A}" srcId="{974291E8-1CC0-4F2A-8EA0-FEEB2FF116AA}" destId="{0418E231-BD75-43E3-84FA-DD77E96398F7}" srcOrd="2" destOrd="0" parTransId="{D367F728-0B23-4813-BCCE-64C8FA1F805A}" sibTransId="{7FF045DE-D72A-470A-A707-AA2FF36C2DCE}"/>
    <dgm:cxn modelId="{6941EC61-7E75-284F-B775-527D878F150C}" type="presOf" srcId="{67593806-54EC-4738-A4B8-4555E51DCF3D}" destId="{EBFADAC0-0D12-4192-A54A-B0D93960C253}" srcOrd="0" destOrd="0" presId="urn:microsoft.com/office/officeart/2018/2/layout/IconCircleList"/>
    <dgm:cxn modelId="{D488E572-EDE3-894A-A3FE-61AA0B3E3092}" type="presOf" srcId="{7E6CAE50-BF96-45EE-944F-B55884774CC2}" destId="{ED86718F-BAEB-43A0-BEE0-3DD3860D5705}" srcOrd="0" destOrd="0" presId="urn:microsoft.com/office/officeart/2018/2/layout/IconCircleList"/>
    <dgm:cxn modelId="{0DF51F92-70E0-4AF0-8930-FBA9D436CB7B}" srcId="{974291E8-1CC0-4F2A-8EA0-FEEB2FF116AA}" destId="{2323869D-6FF9-45DC-BFAA-A6966BF444EA}" srcOrd="0" destOrd="0" parTransId="{4377D99B-3152-46E5-A22C-636978C98DDE}" sibTransId="{01477AE1-FB28-493F-8951-43FE438C0127}"/>
    <dgm:cxn modelId="{BC37E0AC-0DAC-FE4F-9A3F-DCAAA255DA79}" type="presOf" srcId="{2323869D-6FF9-45DC-BFAA-A6966BF444EA}" destId="{12266833-3E35-443D-AA22-D9A14357CF36}" srcOrd="0" destOrd="0" presId="urn:microsoft.com/office/officeart/2018/2/layout/IconCircleList"/>
    <dgm:cxn modelId="{F5DE2BB2-3E16-1C40-9B43-B4AA429ECA77}" type="presOf" srcId="{7FF045DE-D72A-470A-A707-AA2FF36C2DCE}" destId="{7A5E0A8F-8C42-4BDA-B8F0-8845B03EEBF4}" srcOrd="0" destOrd="0" presId="urn:microsoft.com/office/officeart/2018/2/layout/IconCircleList"/>
    <dgm:cxn modelId="{0A896FBD-B6EF-4330-BF5F-430F7BC40455}" srcId="{974291E8-1CC0-4F2A-8EA0-FEEB2FF116AA}" destId="{53144ACC-C424-4DC1-B825-F70CF9CB2F20}" srcOrd="3" destOrd="0" parTransId="{7A04E46E-0B90-48BB-B1E5-FB408CA2D94D}" sibTransId="{3B4778C4-CF3D-4EF3-8BB7-5A474453290C}"/>
    <dgm:cxn modelId="{B4109AD0-868E-094C-B467-9B7868A84750}" type="presOf" srcId="{974291E8-1CC0-4F2A-8EA0-FEEB2FF116AA}" destId="{25E1412A-4D5D-4B4B-8CBC-AD2B147CC999}" srcOrd="0" destOrd="0" presId="urn:microsoft.com/office/officeart/2018/2/layout/IconCircleList"/>
    <dgm:cxn modelId="{F68E5FF5-88B4-4849-BF8D-188BD8E04EAD}" type="presOf" srcId="{0418E231-BD75-43E3-84FA-DD77E96398F7}" destId="{3B2EABEA-F0C3-4444-BD8F-17CAA14C5022}" srcOrd="0" destOrd="0" presId="urn:microsoft.com/office/officeart/2018/2/layout/IconCircleList"/>
    <dgm:cxn modelId="{AD7B7FC3-9138-5D4A-B6FF-E9A8E38C4E00}" type="presParOf" srcId="{25E1412A-4D5D-4B4B-8CBC-AD2B147CC999}" destId="{730A566C-D0D6-4EBD-96BF-F13379FCB643}" srcOrd="0" destOrd="0" presId="urn:microsoft.com/office/officeart/2018/2/layout/IconCircleList"/>
    <dgm:cxn modelId="{BD6E8FE2-EF09-634D-A13D-A693A3BB1DE1}" type="presParOf" srcId="{730A566C-D0D6-4EBD-96BF-F13379FCB643}" destId="{C6EEB727-08BE-4842-AC78-7B48E5FC2F4B}" srcOrd="0" destOrd="0" presId="urn:microsoft.com/office/officeart/2018/2/layout/IconCircleList"/>
    <dgm:cxn modelId="{04704B6E-538B-A949-AFE9-8032CE5C25CA}" type="presParOf" srcId="{C6EEB727-08BE-4842-AC78-7B48E5FC2F4B}" destId="{143DA2CB-48A0-4BBB-B23A-61B306384A5B}" srcOrd="0" destOrd="0" presId="urn:microsoft.com/office/officeart/2018/2/layout/IconCircleList"/>
    <dgm:cxn modelId="{D8046413-6360-5F42-9014-34F925DE2B1C}" type="presParOf" srcId="{C6EEB727-08BE-4842-AC78-7B48E5FC2F4B}" destId="{25681327-449E-4DE4-A7EB-38D0B416076F}" srcOrd="1" destOrd="0" presId="urn:microsoft.com/office/officeart/2018/2/layout/IconCircleList"/>
    <dgm:cxn modelId="{79BA021D-B8BF-8449-A6E4-6F8302F73B60}" type="presParOf" srcId="{C6EEB727-08BE-4842-AC78-7B48E5FC2F4B}" destId="{8E3E0A4E-69E7-4293-8D45-D2D0B95A03FB}" srcOrd="2" destOrd="0" presId="urn:microsoft.com/office/officeart/2018/2/layout/IconCircleList"/>
    <dgm:cxn modelId="{926CDBAF-AEE1-A04E-BBDE-0FA14FBB7972}" type="presParOf" srcId="{C6EEB727-08BE-4842-AC78-7B48E5FC2F4B}" destId="{12266833-3E35-443D-AA22-D9A14357CF36}" srcOrd="3" destOrd="0" presId="urn:microsoft.com/office/officeart/2018/2/layout/IconCircleList"/>
    <dgm:cxn modelId="{AC1065A6-A03A-4349-9DFC-6655ECEC80B0}" type="presParOf" srcId="{730A566C-D0D6-4EBD-96BF-F13379FCB643}" destId="{47B5DCB2-B870-481A-8D84-1FBFE4759637}" srcOrd="1" destOrd="0" presId="urn:microsoft.com/office/officeart/2018/2/layout/IconCircleList"/>
    <dgm:cxn modelId="{15730B72-1557-CE41-9343-5CF2FF9A0120}" type="presParOf" srcId="{730A566C-D0D6-4EBD-96BF-F13379FCB643}" destId="{15A27BEC-DAAE-471D-8FEE-12AD67A8F9F8}" srcOrd="2" destOrd="0" presId="urn:microsoft.com/office/officeart/2018/2/layout/IconCircleList"/>
    <dgm:cxn modelId="{965D107D-D643-4746-AAD5-E7576EA9F1BB}" type="presParOf" srcId="{15A27BEC-DAAE-471D-8FEE-12AD67A8F9F8}" destId="{6CCF3F60-3F94-4270-B651-BC8AE83A1491}" srcOrd="0" destOrd="0" presId="urn:microsoft.com/office/officeart/2018/2/layout/IconCircleList"/>
    <dgm:cxn modelId="{7782FC3B-E6CB-1141-9113-CDB558A6D641}" type="presParOf" srcId="{15A27BEC-DAAE-471D-8FEE-12AD67A8F9F8}" destId="{D38B76C7-E9C2-4E9C-AE69-3E647D482CFB}" srcOrd="1" destOrd="0" presId="urn:microsoft.com/office/officeart/2018/2/layout/IconCircleList"/>
    <dgm:cxn modelId="{D16C128B-848C-EE4D-9EE8-0656D0C1D5C7}" type="presParOf" srcId="{15A27BEC-DAAE-471D-8FEE-12AD67A8F9F8}" destId="{FB54116E-0CEF-4FF1-94B0-80731A72CCD7}" srcOrd="2" destOrd="0" presId="urn:microsoft.com/office/officeart/2018/2/layout/IconCircleList"/>
    <dgm:cxn modelId="{21EDD4C9-D072-4940-A9CC-EB2B0A0A9BD1}" type="presParOf" srcId="{15A27BEC-DAAE-471D-8FEE-12AD67A8F9F8}" destId="{ED86718F-BAEB-43A0-BEE0-3DD3860D5705}" srcOrd="3" destOrd="0" presId="urn:microsoft.com/office/officeart/2018/2/layout/IconCircleList"/>
    <dgm:cxn modelId="{0F112B38-F834-BC40-B1DA-85E0D011715D}" type="presParOf" srcId="{730A566C-D0D6-4EBD-96BF-F13379FCB643}" destId="{EBFADAC0-0D12-4192-A54A-B0D93960C253}" srcOrd="3" destOrd="0" presId="urn:microsoft.com/office/officeart/2018/2/layout/IconCircleList"/>
    <dgm:cxn modelId="{6AF6088A-36F9-134A-B519-55B45F3A4D5C}" type="presParOf" srcId="{730A566C-D0D6-4EBD-96BF-F13379FCB643}" destId="{F6DCF934-E0DE-4DE0-963B-88C50E60B841}" srcOrd="4" destOrd="0" presId="urn:microsoft.com/office/officeart/2018/2/layout/IconCircleList"/>
    <dgm:cxn modelId="{052F6C97-C421-9D49-83F4-61FD6C8F85D3}" type="presParOf" srcId="{F6DCF934-E0DE-4DE0-963B-88C50E60B841}" destId="{99E86E85-AEEB-4C7B-A6DE-6DCEDEACECC6}" srcOrd="0" destOrd="0" presId="urn:microsoft.com/office/officeart/2018/2/layout/IconCircleList"/>
    <dgm:cxn modelId="{63F994E1-AB6D-8F4A-93A7-71ED0EFE389E}" type="presParOf" srcId="{F6DCF934-E0DE-4DE0-963B-88C50E60B841}" destId="{46C0D9D8-8358-4DB0-BFDA-8B3D8746984B}" srcOrd="1" destOrd="0" presId="urn:microsoft.com/office/officeart/2018/2/layout/IconCircleList"/>
    <dgm:cxn modelId="{3AF156F9-4FD8-3141-A451-AEE21C2D4CD3}" type="presParOf" srcId="{F6DCF934-E0DE-4DE0-963B-88C50E60B841}" destId="{191E1A39-12D5-456D-B9EB-14E2E172E3F2}" srcOrd="2" destOrd="0" presId="urn:microsoft.com/office/officeart/2018/2/layout/IconCircleList"/>
    <dgm:cxn modelId="{EFBE770A-7894-E74D-8920-9F6D89C5E75B}" type="presParOf" srcId="{F6DCF934-E0DE-4DE0-963B-88C50E60B841}" destId="{3B2EABEA-F0C3-4444-BD8F-17CAA14C5022}" srcOrd="3" destOrd="0" presId="urn:microsoft.com/office/officeart/2018/2/layout/IconCircleList"/>
    <dgm:cxn modelId="{FC2A3107-4801-924D-8445-74C49A588F5D}" type="presParOf" srcId="{730A566C-D0D6-4EBD-96BF-F13379FCB643}" destId="{7A5E0A8F-8C42-4BDA-B8F0-8845B03EEBF4}" srcOrd="5" destOrd="0" presId="urn:microsoft.com/office/officeart/2018/2/layout/IconCircleList"/>
    <dgm:cxn modelId="{A4154B78-C8F9-CC49-BABE-946417D9CE7A}" type="presParOf" srcId="{730A566C-D0D6-4EBD-96BF-F13379FCB643}" destId="{59F90E9D-32A6-4921-85C3-07B716550643}" srcOrd="6" destOrd="0" presId="urn:microsoft.com/office/officeart/2018/2/layout/IconCircleList"/>
    <dgm:cxn modelId="{C0E67BD7-AF61-A44A-8558-6299F601A6EA}" type="presParOf" srcId="{59F90E9D-32A6-4921-85C3-07B716550643}" destId="{201869B3-A895-40F2-A95A-EFFAFB6E265A}" srcOrd="0" destOrd="0" presId="urn:microsoft.com/office/officeart/2018/2/layout/IconCircleList"/>
    <dgm:cxn modelId="{8ADA4DC6-AF16-2142-B9B4-54F11DB4A42B}" type="presParOf" srcId="{59F90E9D-32A6-4921-85C3-07B716550643}" destId="{C2560FF0-3BF7-494B-8365-390E6DA98C12}" srcOrd="1" destOrd="0" presId="urn:microsoft.com/office/officeart/2018/2/layout/IconCircleList"/>
    <dgm:cxn modelId="{371B0754-157E-7341-A902-A764AFB61BC7}" type="presParOf" srcId="{59F90E9D-32A6-4921-85C3-07B716550643}" destId="{76E0EF18-C957-43F6-85D7-5B08889035E9}" srcOrd="2" destOrd="0" presId="urn:microsoft.com/office/officeart/2018/2/layout/IconCircleList"/>
    <dgm:cxn modelId="{D98CC288-1CDE-F344-A4A2-B10923DF2158}" type="presParOf" srcId="{59F90E9D-32A6-4921-85C3-07B716550643}" destId="{26277328-E9FC-467C-8AF8-355EAA46F0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4B9F3-8E4E-4CC6-B36D-6AA6CB437AFC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14229-4FDB-44DC-993E-48CE13974932}">
      <dsp:nvSpPr>
        <dsp:cNvPr id="0" name=""/>
        <dsp:cNvSpPr/>
      </dsp:nvSpPr>
      <dsp:spPr>
        <a:xfrm>
          <a:off x="267254" y="1305401"/>
          <a:ext cx="2366010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Porušení právní povinnosti</a:t>
          </a:r>
        </a:p>
      </dsp:txBody>
      <dsp:txXfrm>
        <a:off x="352220" y="1390367"/>
        <a:ext cx="2196078" cy="1570603"/>
      </dsp:txXfrm>
    </dsp:sp>
    <dsp:sp modelId="{0F8AB609-0B9C-42D2-ADB8-B0CDEF09A769}">
      <dsp:nvSpPr>
        <dsp:cNvPr id="0" name=""/>
        <dsp:cNvSpPr/>
      </dsp:nvSpPr>
      <dsp:spPr>
        <a:xfrm>
          <a:off x="2760344" y="1305401"/>
          <a:ext cx="2366010" cy="174053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Příčinná souvislost</a:t>
          </a:r>
        </a:p>
      </dsp:txBody>
      <dsp:txXfrm>
        <a:off x="2845310" y="1390367"/>
        <a:ext cx="2196078" cy="1570603"/>
      </dsp:txXfrm>
    </dsp:sp>
    <dsp:sp modelId="{8B4FE3F0-24A0-468E-BC57-0C15AD6D5069}">
      <dsp:nvSpPr>
        <dsp:cNvPr id="0" name=""/>
        <dsp:cNvSpPr/>
      </dsp:nvSpPr>
      <dsp:spPr>
        <a:xfrm>
          <a:off x="5253435" y="1305401"/>
          <a:ext cx="2366010" cy="1740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Škoda/porušení právem chráněného zájmu </a:t>
          </a:r>
        </a:p>
      </dsp:txBody>
      <dsp:txXfrm>
        <a:off x="5338401" y="1390367"/>
        <a:ext cx="2196078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53791-CE28-0349-A5D3-B20221BD417E}">
      <dsp:nvSpPr>
        <dsp:cNvPr id="0" name=""/>
        <dsp:cNvSpPr/>
      </dsp:nvSpPr>
      <dsp:spPr>
        <a:xfrm>
          <a:off x="5776146" y="1393743"/>
          <a:ext cx="990693" cy="343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38"/>
              </a:lnTo>
              <a:lnTo>
                <a:pt x="990693" y="171938"/>
              </a:lnTo>
              <a:lnTo>
                <a:pt x="990693" y="34387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52A4B-6752-A940-9FC1-D456E6F844CC}">
      <dsp:nvSpPr>
        <dsp:cNvPr id="0" name=""/>
        <dsp:cNvSpPr/>
      </dsp:nvSpPr>
      <dsp:spPr>
        <a:xfrm>
          <a:off x="4785453" y="1393743"/>
          <a:ext cx="990693" cy="343876"/>
        </a:xfrm>
        <a:custGeom>
          <a:avLst/>
          <a:gdLst/>
          <a:ahLst/>
          <a:cxnLst/>
          <a:rect l="0" t="0" r="0" b="0"/>
          <a:pathLst>
            <a:path>
              <a:moveTo>
                <a:pt x="990693" y="0"/>
              </a:moveTo>
              <a:lnTo>
                <a:pt x="990693" y="171938"/>
              </a:lnTo>
              <a:lnTo>
                <a:pt x="0" y="171938"/>
              </a:lnTo>
              <a:lnTo>
                <a:pt x="0" y="34387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D30E4-C289-924E-8331-C758F50F2397}">
      <dsp:nvSpPr>
        <dsp:cNvPr id="0" name=""/>
        <dsp:cNvSpPr/>
      </dsp:nvSpPr>
      <dsp:spPr>
        <a:xfrm>
          <a:off x="1813373" y="1393743"/>
          <a:ext cx="990693" cy="343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38"/>
              </a:lnTo>
              <a:lnTo>
                <a:pt x="990693" y="171938"/>
              </a:lnTo>
              <a:lnTo>
                <a:pt x="990693" y="34387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681C5-3C93-FF40-9630-86E26B3B60B7}">
      <dsp:nvSpPr>
        <dsp:cNvPr id="0" name=""/>
        <dsp:cNvSpPr/>
      </dsp:nvSpPr>
      <dsp:spPr>
        <a:xfrm>
          <a:off x="822680" y="1393743"/>
          <a:ext cx="990693" cy="343876"/>
        </a:xfrm>
        <a:custGeom>
          <a:avLst/>
          <a:gdLst/>
          <a:ahLst/>
          <a:cxnLst/>
          <a:rect l="0" t="0" r="0" b="0"/>
          <a:pathLst>
            <a:path>
              <a:moveTo>
                <a:pt x="990693" y="0"/>
              </a:moveTo>
              <a:lnTo>
                <a:pt x="990693" y="171938"/>
              </a:lnTo>
              <a:lnTo>
                <a:pt x="0" y="171938"/>
              </a:lnTo>
              <a:lnTo>
                <a:pt x="0" y="34387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14731-0424-0048-A445-835BF98248D7}">
      <dsp:nvSpPr>
        <dsp:cNvPr id="0" name=""/>
        <dsp:cNvSpPr/>
      </dsp:nvSpPr>
      <dsp:spPr>
        <a:xfrm>
          <a:off x="994619" y="574988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Povinnost daná:</a:t>
          </a:r>
        </a:p>
      </dsp:txBody>
      <dsp:txXfrm>
        <a:off x="994619" y="574988"/>
        <a:ext cx="1637509" cy="818754"/>
      </dsp:txXfrm>
    </dsp:sp>
    <dsp:sp modelId="{D7E92D9C-92C8-4F42-B442-A9BDC20BD9D9}">
      <dsp:nvSpPr>
        <dsp:cNvPr id="0" name=""/>
        <dsp:cNvSpPr/>
      </dsp:nvSpPr>
      <dsp:spPr>
        <a:xfrm>
          <a:off x="3925" y="1737620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Ze Smlouvy </a:t>
          </a:r>
        </a:p>
      </dsp:txBody>
      <dsp:txXfrm>
        <a:off x="3925" y="1737620"/>
        <a:ext cx="1637509" cy="818754"/>
      </dsp:txXfrm>
    </dsp:sp>
    <dsp:sp modelId="{5A1CB84C-D406-0342-93D3-893BA88E4FB6}">
      <dsp:nvSpPr>
        <dsp:cNvPr id="0" name=""/>
        <dsp:cNvSpPr/>
      </dsp:nvSpPr>
      <dsp:spPr>
        <a:xfrm>
          <a:off x="1985312" y="1737620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Ze Zákona</a:t>
          </a:r>
        </a:p>
      </dsp:txBody>
      <dsp:txXfrm>
        <a:off x="1985312" y="1737620"/>
        <a:ext cx="1637509" cy="818754"/>
      </dsp:txXfrm>
    </dsp:sp>
    <dsp:sp modelId="{9B17C519-7DB2-3044-A142-6C4965A3761D}">
      <dsp:nvSpPr>
        <dsp:cNvPr id="0" name=""/>
        <dsp:cNvSpPr/>
      </dsp:nvSpPr>
      <dsp:spPr>
        <a:xfrm>
          <a:off x="4957391" y="574988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Typy zavinění</a:t>
          </a:r>
        </a:p>
      </dsp:txBody>
      <dsp:txXfrm>
        <a:off x="4957391" y="574988"/>
        <a:ext cx="1637509" cy="818754"/>
      </dsp:txXfrm>
    </dsp:sp>
    <dsp:sp modelId="{9B24DB30-68D4-C942-88A2-D322F12B9AC8}">
      <dsp:nvSpPr>
        <dsp:cNvPr id="0" name=""/>
        <dsp:cNvSpPr/>
      </dsp:nvSpPr>
      <dsp:spPr>
        <a:xfrm>
          <a:off x="3966698" y="1737620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Úmysl</a:t>
          </a:r>
        </a:p>
      </dsp:txBody>
      <dsp:txXfrm>
        <a:off x="3966698" y="1737620"/>
        <a:ext cx="1637509" cy="818754"/>
      </dsp:txXfrm>
    </dsp:sp>
    <dsp:sp modelId="{C86BB503-762C-3540-88FD-011902447EF0}">
      <dsp:nvSpPr>
        <dsp:cNvPr id="0" name=""/>
        <dsp:cNvSpPr/>
      </dsp:nvSpPr>
      <dsp:spPr>
        <a:xfrm>
          <a:off x="5948084" y="1737620"/>
          <a:ext cx="1637509" cy="818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Nedbalost</a:t>
          </a:r>
        </a:p>
      </dsp:txBody>
      <dsp:txXfrm>
        <a:off x="5948084" y="1737620"/>
        <a:ext cx="1637509" cy="818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8B4E-6595-1D4F-8AB8-7F2C57BC8EC6}">
      <dsp:nvSpPr>
        <dsp:cNvPr id="0" name=""/>
        <dsp:cNvSpPr/>
      </dsp:nvSpPr>
      <dsp:spPr>
        <a:xfrm>
          <a:off x="904" y="1364"/>
          <a:ext cx="7884890" cy="135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900" kern="1200" dirty="0"/>
            <a:t>Újma</a:t>
          </a:r>
        </a:p>
      </dsp:txBody>
      <dsp:txXfrm>
        <a:off x="40669" y="41129"/>
        <a:ext cx="7805360" cy="1278138"/>
      </dsp:txXfrm>
    </dsp:sp>
    <dsp:sp modelId="{2F99C2C1-D452-3449-936E-7E9D5A43AACC}">
      <dsp:nvSpPr>
        <dsp:cNvPr id="0" name=""/>
        <dsp:cNvSpPr/>
      </dsp:nvSpPr>
      <dsp:spPr>
        <a:xfrm>
          <a:off x="904" y="1496834"/>
          <a:ext cx="5150654" cy="135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Majetková Škoda</a:t>
          </a:r>
        </a:p>
      </dsp:txBody>
      <dsp:txXfrm>
        <a:off x="40669" y="1536599"/>
        <a:ext cx="5071124" cy="1278138"/>
      </dsp:txXfrm>
    </dsp:sp>
    <dsp:sp modelId="{C385CB21-3D37-7147-81C2-8237BF7B84B7}">
      <dsp:nvSpPr>
        <dsp:cNvPr id="0" name=""/>
        <dsp:cNvSpPr/>
      </dsp:nvSpPr>
      <dsp:spPr>
        <a:xfrm>
          <a:off x="904" y="2992304"/>
          <a:ext cx="2522357" cy="135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Skutečná škoda</a:t>
          </a:r>
        </a:p>
      </dsp:txBody>
      <dsp:txXfrm>
        <a:off x="40669" y="3032069"/>
        <a:ext cx="2442827" cy="1278138"/>
      </dsp:txXfrm>
    </dsp:sp>
    <dsp:sp modelId="{4596E399-FCA2-8F41-B5D7-BD5245FB5109}">
      <dsp:nvSpPr>
        <dsp:cNvPr id="0" name=""/>
        <dsp:cNvSpPr/>
      </dsp:nvSpPr>
      <dsp:spPr>
        <a:xfrm>
          <a:off x="2629201" y="2992304"/>
          <a:ext cx="2522357" cy="135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Ušlý zisk</a:t>
          </a:r>
        </a:p>
      </dsp:txBody>
      <dsp:txXfrm>
        <a:off x="2668966" y="3032069"/>
        <a:ext cx="2442827" cy="1278138"/>
      </dsp:txXfrm>
    </dsp:sp>
    <dsp:sp modelId="{0478E2B4-BEEA-6547-9061-202BD3C7EE45}">
      <dsp:nvSpPr>
        <dsp:cNvPr id="0" name=""/>
        <dsp:cNvSpPr/>
      </dsp:nvSpPr>
      <dsp:spPr>
        <a:xfrm>
          <a:off x="5363437" y="1496834"/>
          <a:ext cx="2522357" cy="135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Nemajetková Újma</a:t>
          </a:r>
        </a:p>
      </dsp:txBody>
      <dsp:txXfrm>
        <a:off x="5403202" y="1536599"/>
        <a:ext cx="2442827" cy="1278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1DA5E-A603-448E-A5F7-D4945F38809A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60103-D468-4C6B-9B70-79FC97D4BA8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1CBF1-B9E5-4D1D-9C77-AD3ADC6D63DB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b="1" u="sng" kern="1200"/>
            <a:t>Kdo se hlásí j</a:t>
          </a:r>
          <a:r>
            <a:rPr lang="cs-CZ" sz="1700" kern="1200"/>
            <a:t>ako příslušník určitého stavu nebo povolání k odbornému výkonu nebo jinak vystupuje jako </a:t>
          </a:r>
          <a:r>
            <a:rPr lang="cs-CZ" sz="1700" b="1" u="sng" kern="1200"/>
            <a:t>odborník</a:t>
          </a:r>
          <a:r>
            <a:rPr lang="cs-CZ" sz="1700" kern="1200"/>
            <a:t>, </a:t>
          </a:r>
          <a:endParaRPr lang="en-US" sz="1700" kern="1200"/>
        </a:p>
      </dsp:txBody>
      <dsp:txXfrm>
        <a:off x="1941716" y="718"/>
        <a:ext cx="2943486" cy="1681139"/>
      </dsp:txXfrm>
    </dsp:sp>
    <dsp:sp modelId="{8442DC69-38A6-4637-A3E5-67057233E4E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C20BF-A300-4CC2-8DFA-1BB1BF22175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F7BD2-6B9F-4255-B105-AAFD1CD16651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danou za odměnu v záležitosti svého vědění nebo dovednosti.</a:t>
          </a:r>
          <a:endParaRPr lang="en-US" sz="1700" kern="1200" dirty="0"/>
        </a:p>
      </dsp:txBody>
      <dsp:txXfrm>
        <a:off x="1941716" y="2102143"/>
        <a:ext cx="2943486" cy="1681139"/>
      </dsp:txXfrm>
    </dsp:sp>
    <dsp:sp modelId="{58195EAE-BD19-4AD8-892D-4B0F445D576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43313-AB6D-4C6A-AC66-1577BEA7434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5CCFF-7CD2-4CE0-9813-D82E30946275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nahradí škodu, </a:t>
          </a:r>
          <a:r>
            <a:rPr lang="cs-CZ" sz="1700" b="1" u="sng" kern="1200"/>
            <a:t>způsobí-li ji neúplnou nebo nesprávnou informací </a:t>
          </a:r>
          <a:r>
            <a:rPr lang="cs-CZ" sz="1700" kern="1200"/>
            <a:t>nebo škodlivou radou </a:t>
          </a:r>
          <a:endParaRPr lang="en-US" sz="1700" kern="1200"/>
        </a:p>
      </dsp:txBody>
      <dsp:txXfrm>
        <a:off x="1941716" y="4203567"/>
        <a:ext cx="2943486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C4197-7D26-2B46-BE4D-2C6E4D6ACE6E}">
      <dsp:nvSpPr>
        <dsp:cNvPr id="0" name=""/>
        <dsp:cNvSpPr/>
      </dsp:nvSpPr>
      <dsp:spPr>
        <a:xfrm>
          <a:off x="0" y="270543"/>
          <a:ext cx="5614060" cy="10489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713" tIns="374904" rIns="43571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Nedělá co má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Poškozený nosič</a:t>
          </a:r>
        </a:p>
      </dsp:txBody>
      <dsp:txXfrm>
        <a:off x="0" y="270543"/>
        <a:ext cx="5614060" cy="1048950"/>
      </dsp:txXfrm>
    </dsp:sp>
    <dsp:sp modelId="{E033B460-4456-854D-9F4D-66709F92D2AC}">
      <dsp:nvSpPr>
        <dsp:cNvPr id="0" name=""/>
        <dsp:cNvSpPr/>
      </dsp:nvSpPr>
      <dsp:spPr>
        <a:xfrm>
          <a:off x="280703" y="4863"/>
          <a:ext cx="3929842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39" tIns="0" rIns="1485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Faktická vada</a:t>
          </a:r>
        </a:p>
      </dsp:txBody>
      <dsp:txXfrm>
        <a:off x="306642" y="30802"/>
        <a:ext cx="3877964" cy="479482"/>
      </dsp:txXfrm>
    </dsp:sp>
    <dsp:sp modelId="{06EE4E4C-BAF3-1A4C-BA30-943B97812304}">
      <dsp:nvSpPr>
        <dsp:cNvPr id="0" name=""/>
        <dsp:cNvSpPr/>
      </dsp:nvSpPr>
      <dsp:spPr>
        <a:xfrm>
          <a:off x="0" y="1682373"/>
          <a:ext cx="5614060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713" tIns="374904" rIns="43571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Neměl právo dát licenci plnění</a:t>
          </a:r>
        </a:p>
      </dsp:txBody>
      <dsp:txXfrm>
        <a:off x="0" y="1682373"/>
        <a:ext cx="5614060" cy="765450"/>
      </dsp:txXfrm>
    </dsp:sp>
    <dsp:sp modelId="{3B7309B2-B297-844E-89DA-93BFB839AB5F}">
      <dsp:nvSpPr>
        <dsp:cNvPr id="0" name=""/>
        <dsp:cNvSpPr/>
      </dsp:nvSpPr>
      <dsp:spPr>
        <a:xfrm>
          <a:off x="280703" y="1416693"/>
          <a:ext cx="3929842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39" tIns="0" rIns="1485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Právní vada</a:t>
          </a:r>
        </a:p>
      </dsp:txBody>
      <dsp:txXfrm>
        <a:off x="306642" y="1442632"/>
        <a:ext cx="3877964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1CFD6-34E0-4EA0-9729-6A198DAFADA4}">
      <dsp:nvSpPr>
        <dsp:cNvPr id="0" name=""/>
        <dsp:cNvSpPr/>
      </dsp:nvSpPr>
      <dsp:spPr>
        <a:xfrm>
          <a:off x="530099" y="893772"/>
          <a:ext cx="1406812" cy="1406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4FCC2-01D8-4862-9836-995B58BBA60E}">
      <dsp:nvSpPr>
        <dsp:cNvPr id="0" name=""/>
        <dsp:cNvSpPr/>
      </dsp:nvSpPr>
      <dsp:spPr>
        <a:xfrm>
          <a:off x="829912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B211-2DC8-4A69-B99A-EAE355DA5B12}">
      <dsp:nvSpPr>
        <dsp:cNvPr id="0" name=""/>
        <dsp:cNvSpPr/>
      </dsp:nvSpPr>
      <dsp:spPr>
        <a:xfrm>
          <a:off x="80381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/>
            <a:t>Software na zakázku</a:t>
          </a:r>
        </a:p>
      </dsp:txBody>
      <dsp:txXfrm>
        <a:off x="80381" y="2738772"/>
        <a:ext cx="2306250" cy="720000"/>
      </dsp:txXfrm>
    </dsp:sp>
    <dsp:sp modelId="{DE8CBE95-1DC7-48E2-ACFD-718315326DA1}">
      <dsp:nvSpPr>
        <dsp:cNvPr id="0" name=""/>
        <dsp:cNvSpPr/>
      </dsp:nvSpPr>
      <dsp:spPr>
        <a:xfrm>
          <a:off x="3239943" y="893772"/>
          <a:ext cx="1406812" cy="1406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68113-940F-405F-AAFD-CF1B529F6653}">
      <dsp:nvSpPr>
        <dsp:cNvPr id="0" name=""/>
        <dsp:cNvSpPr/>
      </dsp:nvSpPr>
      <dsp:spPr>
        <a:xfrm>
          <a:off x="3539756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C11F7-5F17-48BE-9A83-09964E345F74}">
      <dsp:nvSpPr>
        <dsp:cNvPr id="0" name=""/>
        <dsp:cNvSpPr/>
      </dsp:nvSpPr>
      <dsp:spPr>
        <a:xfrm>
          <a:off x="2790224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/>
            <a:t>Krabicový software</a:t>
          </a:r>
        </a:p>
      </dsp:txBody>
      <dsp:txXfrm>
        <a:off x="2790224" y="2738772"/>
        <a:ext cx="2306250" cy="720000"/>
      </dsp:txXfrm>
    </dsp:sp>
    <dsp:sp modelId="{C3D139C8-858E-46E7-A75A-FE8ECC5F5913}">
      <dsp:nvSpPr>
        <dsp:cNvPr id="0" name=""/>
        <dsp:cNvSpPr/>
      </dsp:nvSpPr>
      <dsp:spPr>
        <a:xfrm>
          <a:off x="5949787" y="893772"/>
          <a:ext cx="1406812" cy="1406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43986-9127-4C51-B271-6D1E3E18975C}">
      <dsp:nvSpPr>
        <dsp:cNvPr id="0" name=""/>
        <dsp:cNvSpPr/>
      </dsp:nvSpPr>
      <dsp:spPr>
        <a:xfrm>
          <a:off x="6249600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4D466-3505-42AA-AE2E-E4D87648FAD4}">
      <dsp:nvSpPr>
        <dsp:cNvPr id="0" name=""/>
        <dsp:cNvSpPr/>
      </dsp:nvSpPr>
      <dsp:spPr>
        <a:xfrm>
          <a:off x="5500068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/>
            <a:t>SaS</a:t>
          </a:r>
        </a:p>
      </dsp:txBody>
      <dsp:txXfrm>
        <a:off x="5500068" y="2738772"/>
        <a:ext cx="230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5BEB4-EC17-1244-967C-92B89CBC94D6}">
      <dsp:nvSpPr>
        <dsp:cNvPr id="0" name=""/>
        <dsp:cNvSpPr/>
      </dsp:nvSpPr>
      <dsp:spPr>
        <a:xfrm>
          <a:off x="5939735" y="1193524"/>
          <a:ext cx="91440" cy="5461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6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A5A27-1438-854B-B184-E08C48E4CED3}">
      <dsp:nvSpPr>
        <dsp:cNvPr id="0" name=""/>
        <dsp:cNvSpPr/>
      </dsp:nvSpPr>
      <dsp:spPr>
        <a:xfrm>
          <a:off x="2542933" y="1193524"/>
          <a:ext cx="1147507" cy="546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157"/>
              </a:lnTo>
              <a:lnTo>
                <a:pt x="1147507" y="372157"/>
              </a:lnTo>
              <a:lnTo>
                <a:pt x="1147507" y="546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9670C-B65F-B642-8831-977B681F1FEC}">
      <dsp:nvSpPr>
        <dsp:cNvPr id="0" name=""/>
        <dsp:cNvSpPr/>
      </dsp:nvSpPr>
      <dsp:spPr>
        <a:xfrm>
          <a:off x="1395426" y="1193524"/>
          <a:ext cx="1147507" cy="546109"/>
        </a:xfrm>
        <a:custGeom>
          <a:avLst/>
          <a:gdLst/>
          <a:ahLst/>
          <a:cxnLst/>
          <a:rect l="0" t="0" r="0" b="0"/>
          <a:pathLst>
            <a:path>
              <a:moveTo>
                <a:pt x="1147507" y="0"/>
              </a:moveTo>
              <a:lnTo>
                <a:pt x="1147507" y="372157"/>
              </a:lnTo>
              <a:lnTo>
                <a:pt x="0" y="372157"/>
              </a:lnTo>
              <a:lnTo>
                <a:pt x="0" y="546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5EA80-1561-F349-9CD8-FF5EDD705B21}">
      <dsp:nvSpPr>
        <dsp:cNvPr id="0" name=""/>
        <dsp:cNvSpPr/>
      </dsp:nvSpPr>
      <dsp:spPr>
        <a:xfrm>
          <a:off x="1604064" y="1160"/>
          <a:ext cx="1877739" cy="1192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90C42-CCF9-1441-A562-6AA21A06E993}">
      <dsp:nvSpPr>
        <dsp:cNvPr id="0" name=""/>
        <dsp:cNvSpPr/>
      </dsp:nvSpPr>
      <dsp:spPr>
        <a:xfrm>
          <a:off x="1812702" y="199365"/>
          <a:ext cx="1877739" cy="1192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Co je specifikace plnění</a:t>
          </a:r>
        </a:p>
      </dsp:txBody>
      <dsp:txXfrm>
        <a:off x="1847625" y="234288"/>
        <a:ext cx="1807893" cy="1122518"/>
      </dsp:txXfrm>
    </dsp:sp>
    <dsp:sp modelId="{F401A4F5-F734-AF4B-9696-09994651D71B}">
      <dsp:nvSpPr>
        <dsp:cNvPr id="0" name=""/>
        <dsp:cNvSpPr/>
      </dsp:nvSpPr>
      <dsp:spPr>
        <a:xfrm>
          <a:off x="456557" y="1739633"/>
          <a:ext cx="1877739" cy="1192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5F23C-BB1C-9346-9F86-EAB39F086FF5}">
      <dsp:nvSpPr>
        <dsp:cNvPr id="0" name=""/>
        <dsp:cNvSpPr/>
      </dsp:nvSpPr>
      <dsp:spPr>
        <a:xfrm>
          <a:off x="665194" y="1937839"/>
          <a:ext cx="1877739" cy="1192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Zaručila Vám smlouva nějakou funkcionalitu?</a:t>
          </a:r>
        </a:p>
      </dsp:txBody>
      <dsp:txXfrm>
        <a:off x="700117" y="1972762"/>
        <a:ext cx="1807893" cy="1122518"/>
      </dsp:txXfrm>
    </dsp:sp>
    <dsp:sp modelId="{D230E559-5746-FF44-BEBA-F671DC054629}">
      <dsp:nvSpPr>
        <dsp:cNvPr id="0" name=""/>
        <dsp:cNvSpPr/>
      </dsp:nvSpPr>
      <dsp:spPr>
        <a:xfrm>
          <a:off x="2751571" y="1739633"/>
          <a:ext cx="1877739" cy="1192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20A7-311F-F042-A5CE-19F170C8CD61}">
      <dsp:nvSpPr>
        <dsp:cNvPr id="0" name=""/>
        <dsp:cNvSpPr/>
      </dsp:nvSpPr>
      <dsp:spPr>
        <a:xfrm>
          <a:off x="2960209" y="1937839"/>
          <a:ext cx="1877739" cy="1192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Pouhá licence ?</a:t>
          </a:r>
        </a:p>
      </dsp:txBody>
      <dsp:txXfrm>
        <a:off x="2995132" y="1972762"/>
        <a:ext cx="1807893" cy="1122518"/>
      </dsp:txXfrm>
    </dsp:sp>
    <dsp:sp modelId="{49F6E8BC-3629-654C-86D5-9FCC053180A8}">
      <dsp:nvSpPr>
        <dsp:cNvPr id="0" name=""/>
        <dsp:cNvSpPr/>
      </dsp:nvSpPr>
      <dsp:spPr>
        <a:xfrm>
          <a:off x="5046586" y="1160"/>
          <a:ext cx="1877739" cy="1192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99B9D-296E-E546-8EBC-BEDD939C5C0B}">
      <dsp:nvSpPr>
        <dsp:cNvPr id="0" name=""/>
        <dsp:cNvSpPr/>
      </dsp:nvSpPr>
      <dsp:spPr>
        <a:xfrm>
          <a:off x="5255223" y="199365"/>
          <a:ext cx="1877739" cy="1192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Nevznikla vada změnou vnějších podmínek?</a:t>
          </a:r>
          <a:endParaRPr lang="cs-CZ" sz="1900" kern="1200" dirty="0"/>
        </a:p>
      </dsp:txBody>
      <dsp:txXfrm>
        <a:off x="5290146" y="234288"/>
        <a:ext cx="1807893" cy="1122518"/>
      </dsp:txXfrm>
    </dsp:sp>
    <dsp:sp modelId="{9B3A6886-4010-D142-847E-D638A255C5CD}">
      <dsp:nvSpPr>
        <dsp:cNvPr id="0" name=""/>
        <dsp:cNvSpPr/>
      </dsp:nvSpPr>
      <dsp:spPr>
        <a:xfrm>
          <a:off x="5046586" y="1739633"/>
          <a:ext cx="1877739" cy="1192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E9D2A-B366-2148-93BA-F6A581AAF026}">
      <dsp:nvSpPr>
        <dsp:cNvPr id="0" name=""/>
        <dsp:cNvSpPr/>
      </dsp:nvSpPr>
      <dsp:spPr>
        <a:xfrm>
          <a:off x="5255223" y="1937839"/>
          <a:ext cx="1877739" cy="1192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Závazek aktualizace?</a:t>
          </a:r>
        </a:p>
      </dsp:txBody>
      <dsp:txXfrm>
        <a:off x="5290146" y="1972762"/>
        <a:ext cx="1807893" cy="11225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1E2C6-AA08-6B43-B7BD-43FE0D867578}">
      <dsp:nvSpPr>
        <dsp:cNvPr id="0" name=""/>
        <dsp:cNvSpPr/>
      </dsp:nvSpPr>
      <dsp:spPr>
        <a:xfrm>
          <a:off x="0" y="441143"/>
          <a:ext cx="4697730" cy="332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33248" rIns="36459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Poruší-li strana smlouvu podstatným způsobem, může druhá strana bez zbytečného odkladu od smlouvy odstoupit.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Podstatné je takové porušení povinnosti, o němž strana porušující smlouvu již při uzavření smlouvy věděla nebo musela vědět, že by druhá strana smlouvu neuzavřela, pokud by toto porušení předvídala;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v ostatních případech se má za to, že porušení podstatné není.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Odstoupením od smlouvy se závazek zrušuje od počátku.</a:t>
          </a:r>
        </a:p>
      </dsp:txBody>
      <dsp:txXfrm>
        <a:off x="0" y="441143"/>
        <a:ext cx="4697730" cy="3326400"/>
      </dsp:txXfrm>
    </dsp:sp>
    <dsp:sp modelId="{97B9B070-4B9C-4F46-B843-5517B23D7EA8}">
      <dsp:nvSpPr>
        <dsp:cNvPr id="0" name=""/>
        <dsp:cNvSpPr/>
      </dsp:nvSpPr>
      <dsp:spPr>
        <a:xfrm>
          <a:off x="234886" y="204983"/>
          <a:ext cx="3288411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 dirty="0"/>
            <a:t>Odstoupení</a:t>
          </a:r>
        </a:p>
      </dsp:txBody>
      <dsp:txXfrm>
        <a:off x="257943" y="228040"/>
        <a:ext cx="3242297" cy="426206"/>
      </dsp:txXfrm>
    </dsp:sp>
    <dsp:sp modelId="{3BC26D0F-AEC3-E146-B661-78C7BCEE8404}">
      <dsp:nvSpPr>
        <dsp:cNvPr id="0" name=""/>
        <dsp:cNvSpPr/>
      </dsp:nvSpPr>
      <dsp:spPr>
        <a:xfrm>
          <a:off x="0" y="4090104"/>
          <a:ext cx="469773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33248" rIns="36459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Ukončení smlouvy v čase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Lze vypovědět smlouvu na dobu neurčitou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Uplatní se u SAS</a:t>
          </a:r>
        </a:p>
      </dsp:txBody>
      <dsp:txXfrm>
        <a:off x="0" y="4090104"/>
        <a:ext cx="4697730" cy="1209600"/>
      </dsp:txXfrm>
    </dsp:sp>
    <dsp:sp modelId="{39B970CC-3EE3-B543-A92A-88188967CA61}">
      <dsp:nvSpPr>
        <dsp:cNvPr id="0" name=""/>
        <dsp:cNvSpPr/>
      </dsp:nvSpPr>
      <dsp:spPr>
        <a:xfrm>
          <a:off x="234886" y="3853944"/>
          <a:ext cx="3288411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 dirty="0"/>
            <a:t>Výpověď</a:t>
          </a:r>
        </a:p>
      </dsp:txBody>
      <dsp:txXfrm>
        <a:off x="257943" y="3877001"/>
        <a:ext cx="3242297" cy="4262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DA2CB-48A0-4BBB-B23A-61B306384A5B}">
      <dsp:nvSpPr>
        <dsp:cNvPr id="0" name=""/>
        <dsp:cNvSpPr/>
      </dsp:nvSpPr>
      <dsp:spPr>
        <a:xfrm>
          <a:off x="1149908" y="5817"/>
          <a:ext cx="671415" cy="6714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1327-449E-4DE4-A7EB-38D0B416076F}">
      <dsp:nvSpPr>
        <dsp:cNvPr id="0" name=""/>
        <dsp:cNvSpPr/>
      </dsp:nvSpPr>
      <dsp:spPr>
        <a:xfrm>
          <a:off x="1290906" y="146814"/>
          <a:ext cx="389420" cy="389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66833-3E35-443D-AA22-D9A14357CF36}">
      <dsp:nvSpPr>
        <dsp:cNvPr id="0" name=""/>
        <dsp:cNvSpPr/>
      </dsp:nvSpPr>
      <dsp:spPr>
        <a:xfrm>
          <a:off x="1965199" y="5817"/>
          <a:ext cx="1582622" cy="6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Nelze vždy plnit zcela bez vad. Strany to předvídají</a:t>
          </a:r>
          <a:endParaRPr lang="en-US" sz="1400" kern="1200"/>
        </a:p>
      </dsp:txBody>
      <dsp:txXfrm>
        <a:off x="1965199" y="5817"/>
        <a:ext cx="1582622" cy="671415"/>
      </dsp:txXfrm>
    </dsp:sp>
    <dsp:sp modelId="{6CCF3F60-3F94-4270-B651-BC8AE83A1491}">
      <dsp:nvSpPr>
        <dsp:cNvPr id="0" name=""/>
        <dsp:cNvSpPr/>
      </dsp:nvSpPr>
      <dsp:spPr>
        <a:xfrm>
          <a:off x="1149908" y="1613030"/>
          <a:ext cx="671415" cy="6714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76C7-E9C2-4E9C-AE69-3E647D482CFB}">
      <dsp:nvSpPr>
        <dsp:cNvPr id="0" name=""/>
        <dsp:cNvSpPr/>
      </dsp:nvSpPr>
      <dsp:spPr>
        <a:xfrm>
          <a:off x="1290906" y="1754027"/>
          <a:ext cx="389420" cy="389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6718F-BAEB-43A0-BEE0-3DD3860D5705}">
      <dsp:nvSpPr>
        <dsp:cNvPr id="0" name=""/>
        <dsp:cNvSpPr/>
      </dsp:nvSpPr>
      <dsp:spPr>
        <a:xfrm>
          <a:off x="1965199" y="1613030"/>
          <a:ext cx="1582622" cy="6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Podmínky akceptace a definice vad</a:t>
          </a:r>
          <a:endParaRPr lang="en-US" sz="1400" kern="1200"/>
        </a:p>
      </dsp:txBody>
      <dsp:txXfrm>
        <a:off x="1965199" y="1613030"/>
        <a:ext cx="1582622" cy="671415"/>
      </dsp:txXfrm>
    </dsp:sp>
    <dsp:sp modelId="{99E86E85-AEEB-4C7B-A6DE-6DCEDEACECC6}">
      <dsp:nvSpPr>
        <dsp:cNvPr id="0" name=""/>
        <dsp:cNvSpPr/>
      </dsp:nvSpPr>
      <dsp:spPr>
        <a:xfrm>
          <a:off x="1149908" y="3220242"/>
          <a:ext cx="671415" cy="6714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0D9D8-8358-4DB0-BFDA-8B3D8746984B}">
      <dsp:nvSpPr>
        <dsp:cNvPr id="0" name=""/>
        <dsp:cNvSpPr/>
      </dsp:nvSpPr>
      <dsp:spPr>
        <a:xfrm>
          <a:off x="1290906" y="3361239"/>
          <a:ext cx="389420" cy="389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EABEA-F0C3-4444-BD8F-17CAA14C5022}">
      <dsp:nvSpPr>
        <dsp:cNvPr id="0" name=""/>
        <dsp:cNvSpPr/>
      </dsp:nvSpPr>
      <dsp:spPr>
        <a:xfrm>
          <a:off x="1965199" y="3220242"/>
          <a:ext cx="1582622" cy="6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Testovací fáze</a:t>
          </a:r>
          <a:endParaRPr lang="en-US" sz="1400" kern="1200"/>
        </a:p>
      </dsp:txBody>
      <dsp:txXfrm>
        <a:off x="1965199" y="3220242"/>
        <a:ext cx="1582622" cy="671415"/>
      </dsp:txXfrm>
    </dsp:sp>
    <dsp:sp modelId="{201869B3-A895-40F2-A95A-EFFAFB6E265A}">
      <dsp:nvSpPr>
        <dsp:cNvPr id="0" name=""/>
        <dsp:cNvSpPr/>
      </dsp:nvSpPr>
      <dsp:spPr>
        <a:xfrm>
          <a:off x="1149908" y="4827454"/>
          <a:ext cx="671415" cy="6714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60FF0-3BF7-494B-8365-390E6DA98C12}">
      <dsp:nvSpPr>
        <dsp:cNvPr id="0" name=""/>
        <dsp:cNvSpPr/>
      </dsp:nvSpPr>
      <dsp:spPr>
        <a:xfrm>
          <a:off x="1290906" y="4968452"/>
          <a:ext cx="389420" cy="389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77328-E9FC-467C-8AF8-355EAA46F0B8}">
      <dsp:nvSpPr>
        <dsp:cNvPr id="0" name=""/>
        <dsp:cNvSpPr/>
      </dsp:nvSpPr>
      <dsp:spPr>
        <a:xfrm>
          <a:off x="1965199" y="4827454"/>
          <a:ext cx="1582622" cy="6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Převzetí díla vykazujícího nepodstatné vady</a:t>
          </a:r>
          <a:endParaRPr lang="en-US" sz="1400" kern="1200"/>
        </a:p>
      </dsp:txBody>
      <dsp:txXfrm>
        <a:off x="1965199" y="4827454"/>
        <a:ext cx="1582622" cy="671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CE8D92-2602-9F46-84E4-D02FC7B39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77B6917-DAE2-5446-BD81-BE8ACD740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0B35F95-6417-424C-AEB5-BD4568F8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FCF8C2E-1483-9644-B3C8-24A888A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43BFB9A-14D2-2045-A98A-02DD402A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543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732D88-5442-E344-A07F-1681FDF8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59B9D0E-5A6D-9342-9417-B6384EFF6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B0C4BF1-8B73-3647-9070-61CE2B41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DE8F06-9ACC-3D4D-9BBD-37EC23FB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C99945C-02AC-B245-BFDC-9795CA91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74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4A6C778-E9E8-A649-9DF3-1A2FA80DB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DE045D0-62A1-3A41-A522-9A9B32C7B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9546874-C120-2B47-97BD-36AD80D3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7DF461-E7A5-234F-98BE-7C0403F2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4BEAEA-363D-3D4C-90D4-08268FA6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06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526A7F-5C53-2244-A32E-E4C7C3B0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180640-DD36-E74F-82F9-5F5BC262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3019F3-8695-A14F-ABCA-E42F63A1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D36328-3C82-214A-9D12-494BC4FD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F38BAF1-6BD6-EE4B-8C0D-21088901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865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05A5FA-C30F-D442-9F6E-FAB1D26F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259F675-C4DA-B341-9FA4-508A9571A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A9723F-C1AD-C14E-9269-9ECC5924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F34224-2097-6047-8C22-9FAE45CB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46A812-2401-BC4E-BB03-2B27563F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029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4962B2-5ABB-9E44-9A1A-E50FF2B2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F716DB-6BB3-5040-B96F-1C2E7FFD5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83A613-49CF-0042-B3A2-421961174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7B7805F-3EDD-1D47-9B37-22FC6BEC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FEA759D-F325-1447-A1BA-9D53B0BF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32AB764-CFD1-964C-B89B-72F1AA54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68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4D9A03-7DE9-1D4B-AC8D-20464589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DF8197-8F77-034F-B180-95677DA8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3B5051A-8FB1-D84D-83A6-536EB0DF2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55D9E4D-B81B-1A45-A5E2-4199AFB04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89D6B1A-B624-6C4A-A029-E240FB588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DBA9DA7-B0C3-6548-B3B9-7FB7CFE3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9A792ED-C2F6-A744-A822-C66FE83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09F9FF1-85E8-F94D-B573-DAC58DE6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46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B9B4A9-D7D1-2A4B-BA1B-0997267A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1245537-1708-C347-9F04-BE899B9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632A7EF-647C-0440-AF82-5D599CFC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0411958-3EB9-5C41-B94A-F85843D5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163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0EE8A1B-4FEB-C44E-A3A4-EDBAAE12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27405FD-0DA7-D848-AA10-5086AAB3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5D1431A-8C6C-2540-AF68-DAE9460F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341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037DB0-2E2A-BF4F-ABA2-5582EE7F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578623-0A0D-9443-AC61-7453B596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285A4A-2B59-1441-8FB1-F71A4E08C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E082374-6735-614E-9B5D-EA808D21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D4B4C99-4241-C64B-AD66-C6701673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8357543-2F66-DD4D-8490-BAD4ECA7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637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3483BB-2F1E-4E46-9245-F1B4056A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26B0403-75E0-EF48-82A4-E34D1327E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A4BA4EA-E1CE-5344-B493-AD9FA706A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AEC2BC0-9434-2E44-AA02-732718E4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969755D-0BEF-BF41-BFD8-C0AA6790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7085285-2801-B842-92E4-7D23D884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00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900FC68-5F8C-E143-BF09-1B483742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1A9977-DD47-3F41-B17A-546E2B10A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E9B49E-C91C-3C44-924A-A123F73FB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E38B9-FECB-4815-B47A-E83CBDF57D40}" type="datetimeFigureOut">
              <a:rPr lang="cs-CZ" smtClean="0"/>
              <a:t>11.11.2021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F6B3E4-C0EC-8944-B3F5-4E60C8625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396100F-4FF6-DE4E-BA07-BD288E1A8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99C0C-528B-4BE4-9E2F-F0B4EDEEF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216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ommons.wikimedia.org/wiki/File:Bluescreen_of_death.jpg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Boeing to Pay $100 Million to Families of 737 Max Crash Victims">
            <a:extLst>
              <a:ext uri="{FF2B5EF4-FFF2-40B4-BE49-F238E27FC236}">
                <a16:creationId xmlns:a16="http://schemas.microsoft.com/office/drawing/2014/main" id="{E53C00C5-9F86-0D41-8EB5-727EBCAB8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r="14856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5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Předpoklady vzniku odpovědnosti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75559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7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F4B9F3-8E4E-4CC6-B36D-6AA6CB437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8F4B9F3-8E4E-4CC6-B36D-6AA6CB437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714229-4FDB-44DC-993E-48CE13974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714229-4FDB-44DC-993E-48CE139749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8AB609-0B9C-42D2-ADB8-B0CDEF09A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F8AB609-0B9C-42D2-ADB8-B0CDEF09A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4FE3F0-24A0-468E-BC57-0C15AD6D5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B4FE3F0-24A0-468E-BC57-0C15AD6D50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Porušení právní povinnosti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446392"/>
              </p:ext>
            </p:extLst>
          </p:nvPr>
        </p:nvGraphicFramePr>
        <p:xfrm>
          <a:off x="777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35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Typy odpovědnosti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 dirty="0">
                <a:solidFill>
                  <a:srgbClr val="000000"/>
                </a:solidFill>
              </a:rPr>
              <a:t>Občanskoprávní</a:t>
            </a:r>
          </a:p>
          <a:p>
            <a:r>
              <a:rPr lang="cs-CZ" sz="1700" dirty="0">
                <a:solidFill>
                  <a:srgbClr val="000000"/>
                </a:solidFill>
              </a:rPr>
              <a:t>Pracovněprávní</a:t>
            </a:r>
          </a:p>
          <a:p>
            <a:r>
              <a:rPr lang="cs-CZ" sz="1700" dirty="0">
                <a:solidFill>
                  <a:srgbClr val="000000"/>
                </a:solidFill>
              </a:rPr>
              <a:t>Správní</a:t>
            </a:r>
          </a:p>
          <a:p>
            <a:r>
              <a:rPr lang="cs-CZ" sz="1700" dirty="0">
                <a:solidFill>
                  <a:srgbClr val="000000"/>
                </a:solidFill>
              </a:rPr>
              <a:t>Trestní</a:t>
            </a:r>
          </a:p>
        </p:txBody>
      </p:sp>
    </p:spTree>
    <p:extLst>
      <p:ext uri="{BB962C8B-B14F-4D97-AF65-F5344CB8AC3E}">
        <p14:creationId xmlns:p14="http://schemas.microsoft.com/office/powerpoint/2010/main" val="249458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084747"/>
            <a:ext cx="9141714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9143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565443" y="2076450"/>
            <a:ext cx="8013114" cy="1345134"/>
          </a:xfrm>
        </p:spPr>
        <p:txBody>
          <a:bodyPr anchor="ctr"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Odpovědnost dle práva občanského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878681" y="4473360"/>
            <a:ext cx="7101908" cy="865639"/>
          </a:xfrm>
        </p:spPr>
        <p:txBody>
          <a:bodyPr anchor="ctr">
            <a:normAutofit/>
          </a:bodyPr>
          <a:lstStyle/>
          <a:p>
            <a:endParaRPr lang="cs-CZ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6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Náhrada újmy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46246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52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Jak nahradit škodu?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>
                <a:solidFill>
                  <a:srgbClr val="000000"/>
                </a:solidFill>
              </a:rPr>
              <a:t>(1) Škoda se nahrazuje uvedením do předešlého stavu. Není-li to dobře možné, anebo žádá-li to poškozený, hradí se škoda v penězích. </a:t>
            </a:r>
          </a:p>
          <a:p>
            <a:endParaRPr lang="cs-CZ" sz="1700">
              <a:solidFill>
                <a:srgbClr val="000000"/>
              </a:solidFill>
            </a:endParaRPr>
          </a:p>
          <a:p>
            <a:r>
              <a:rPr lang="cs-CZ" sz="1700">
                <a:solidFill>
                  <a:srgbClr val="000000"/>
                </a:solidFill>
              </a:rPr>
              <a:t>(2) Nemajetková újma se odčiní přiměřeným zadostiučiněním. Zadostiučinění musí být poskytnuto v penězích, nezajistí-li jeho jiný způsob skutečné a dostatečně účinné odčinění způsobené újmy. </a:t>
            </a:r>
          </a:p>
          <a:p>
            <a:endParaRPr lang="cs-CZ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4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Nadpis 5">
            <a:extLst>
              <a:ext uri="{FF2B5EF4-FFF2-40B4-BE49-F238E27FC236}">
                <a16:creationId xmlns:a16="http://schemas.microsoft.com/office/drawing/2014/main" id="{FA829371-64F8-CA4E-9A40-30167187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 b="1" dirty="0">
                <a:solidFill>
                  <a:srgbClr val="FFFFFF"/>
                </a:solidFill>
              </a:rPr>
              <a:t>Nepřihlíží se k ujednání:</a:t>
            </a:r>
            <a:endParaRPr lang="cs-CZ" sz="3500" dirty="0">
              <a:solidFill>
                <a:srgbClr val="FFFFFF"/>
              </a:solidFill>
            </a:endParaRPr>
          </a:p>
        </p:txBody>
      </p:sp>
      <p:sp>
        <p:nvSpPr>
          <p:cNvPr id="2" name="Zástupný obsah 1">
            <a:extLst>
              <a:ext uri="{FF2B5EF4-FFF2-40B4-BE49-F238E27FC236}">
                <a16:creationId xmlns:a16="http://schemas.microsoft.com/office/drawing/2014/main" id="{5E6EB33B-718D-AD47-8211-945CE147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 dirty="0">
                <a:solidFill>
                  <a:srgbClr val="000000"/>
                </a:solidFill>
              </a:rPr>
              <a:t>které předem vylučuje nebo omezuje povinnost k náhradě újmy způsobené člověku na jeho přirozených právech, </a:t>
            </a:r>
          </a:p>
          <a:p>
            <a:r>
              <a:rPr lang="cs-CZ" sz="1700" dirty="0">
                <a:solidFill>
                  <a:srgbClr val="000000"/>
                </a:solidFill>
              </a:rPr>
              <a:t>způsobené úmyslně nebo z hrubé nedbalosti; </a:t>
            </a:r>
          </a:p>
          <a:p>
            <a:r>
              <a:rPr lang="cs-CZ" sz="1700" dirty="0">
                <a:solidFill>
                  <a:srgbClr val="000000"/>
                </a:solidFill>
              </a:rPr>
              <a:t>předem vylučuje nebo omezuje právo slabší strany na náhradu jakékoli újmy. </a:t>
            </a:r>
          </a:p>
        </p:txBody>
      </p:sp>
    </p:spTree>
    <p:extLst>
      <p:ext uri="{BB962C8B-B14F-4D97-AF65-F5344CB8AC3E}">
        <p14:creationId xmlns:p14="http://schemas.microsoft.com/office/powerpoint/2010/main" val="227411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Povinnost prevence</a:t>
            </a: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endParaRPr lang="cs-CZ" sz="1700">
              <a:solidFill>
                <a:srgbClr val="000000"/>
              </a:solidFill>
            </a:endParaRPr>
          </a:p>
          <a:p>
            <a:r>
              <a:rPr lang="cs-CZ" sz="1700">
                <a:solidFill>
                  <a:srgbClr val="000000"/>
                </a:solidFill>
              </a:rPr>
              <a:t>Vyžadují-li to okolnosti případu nebo zvyklosti soukromého života, je každý povinen počínat si při svém konání tak, aby nedošlo k nedůvodné újmě na svobodě, životě, zdraví nebo na vlastnictví jiného. </a:t>
            </a:r>
          </a:p>
          <a:p>
            <a:endParaRPr lang="cs-CZ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8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Náhoda</a:t>
            </a: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>
                <a:solidFill>
                  <a:srgbClr val="000000"/>
                </a:solidFill>
              </a:rPr>
              <a:t>Újmu způsobenou náhodou nahradí ten, kdo dal ze své viny k náhodě podnět, zejména tím, že poruší příkaz nebo poškodí zařízení, které má nahodilé újmě zabránit. </a:t>
            </a:r>
          </a:p>
          <a:p>
            <a:endParaRPr lang="cs-CZ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  <a:effectLst/>
              </a:rPr>
              <a:t>Škoda způsobená věcí </a:t>
            </a:r>
            <a:endParaRPr lang="cs-CZ" sz="3500">
              <a:solidFill>
                <a:srgbClr val="FFFFFF"/>
              </a:solidFill>
            </a:endParaRP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 dirty="0">
                <a:solidFill>
                  <a:srgbClr val="000000"/>
                </a:solidFill>
              </a:rPr>
              <a:t>Kdo je povinen někomu něco plnit a použije při tom </a:t>
            </a:r>
            <a:r>
              <a:rPr lang="cs-CZ" sz="1700" b="1" dirty="0">
                <a:solidFill>
                  <a:srgbClr val="000000"/>
                </a:solidFill>
              </a:rPr>
              <a:t>vadnou</a:t>
            </a:r>
            <a:r>
              <a:rPr lang="cs-CZ" sz="1700" dirty="0">
                <a:solidFill>
                  <a:srgbClr val="000000"/>
                </a:solidFill>
              </a:rPr>
              <a:t> věc, nahradí škodu způsobenou vadou věci. </a:t>
            </a:r>
          </a:p>
          <a:p>
            <a:r>
              <a:rPr lang="cs-CZ" sz="1700" dirty="0">
                <a:solidFill>
                  <a:srgbClr val="000000"/>
                </a:solidFill>
              </a:rPr>
              <a:t>Regresní nárok</a:t>
            </a:r>
          </a:p>
          <a:p>
            <a:pPr marL="109728" indent="0">
              <a:buNone/>
            </a:pPr>
            <a:endParaRPr lang="cs-CZ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4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ráva, exteriér, letadlo, doprava&#10;&#10;Popis byl vytvořen automaticky">
            <a:extLst>
              <a:ext uri="{FF2B5EF4-FFF2-40B4-BE49-F238E27FC236}">
                <a16:creationId xmlns:a16="http://schemas.microsoft.com/office/drawing/2014/main" id="{6A48E293-44E4-D841-A8CD-839CBE56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" y="0"/>
            <a:ext cx="9140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  <a:effectLst/>
              </a:rPr>
              <a:t>Škoda způsobená informací nebo radou </a:t>
            </a:r>
            <a:endParaRPr lang="cs-CZ">
              <a:solidFill>
                <a:srgbClr val="FFFFFF"/>
              </a:solidFill>
            </a:endParaRPr>
          </a:p>
        </p:txBody>
      </p:sp>
      <p:graphicFrame>
        <p:nvGraphicFramePr>
          <p:cNvPr id="5" name="Zástupný symbol pro obsah 1">
            <a:extLst>
              <a:ext uri="{FF2B5EF4-FFF2-40B4-BE49-F238E27FC236}">
                <a16:creationId xmlns:a16="http://schemas.microsoft.com/office/drawing/2014/main" id="{F8D3C88A-3C29-456C-9B87-A729BA1C7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0134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4071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8986D-B604-46BC-8634-AC6A55BF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6" r="22844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cs-CZ" sz="3900"/>
              <a:t>Specifika odpovědnosti za software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endParaRPr lang="cs-CZ" sz="1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6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Vadné plnění smlouvy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>
                <a:solidFill>
                  <a:srgbClr val="000000"/>
                </a:solidFill>
              </a:rPr>
              <a:t>(1) Kdo plní za úplatu jinému, je zavázán plnit bez vad s vlastnostmi vymíněnými nebo obvyklými tak, aby bylo možné použít předmět plnění podle smlouvy, a je-li stranám znám, i podle účelu smlouvy.</a:t>
            </a:r>
          </a:p>
          <a:p>
            <a:endParaRPr lang="cs-CZ" sz="1700">
              <a:solidFill>
                <a:srgbClr val="000000"/>
              </a:solidFill>
            </a:endParaRPr>
          </a:p>
          <a:p>
            <a:r>
              <a:rPr lang="cs-CZ" sz="1700">
                <a:solidFill>
                  <a:srgbClr val="000000"/>
                </a:solidFill>
              </a:rPr>
              <a:t>(2) Je-li splněno vadně, má příjemce práva z vadného plnění.</a:t>
            </a:r>
          </a:p>
        </p:txBody>
      </p:sp>
    </p:spTree>
    <p:extLst>
      <p:ext uri="{BB962C8B-B14F-4D97-AF65-F5344CB8AC3E}">
        <p14:creationId xmlns:p14="http://schemas.microsoft.com/office/powerpoint/2010/main" val="366853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cs-CZ" sz="3100"/>
              <a:t>Povaha vady</a:t>
            </a:r>
          </a:p>
        </p:txBody>
      </p:sp>
      <p:pic>
        <p:nvPicPr>
          <p:cNvPr id="6" name="Picture 5" descr="Obsah obrázku text&#10;&#10;Popis byl vytvořen automaticky">
            <a:extLst>
              <a:ext uri="{FF2B5EF4-FFF2-40B4-BE49-F238E27FC236}">
                <a16:creationId xmlns:a16="http://schemas.microsoft.com/office/drawing/2014/main" id="{C55E70BF-9D0C-40E3-9B7E-9B15361DB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353" b="11353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463844"/>
              </p:ext>
            </p:extLst>
          </p:nvPr>
        </p:nvGraphicFramePr>
        <p:xfrm>
          <a:off x="3167986" y="3752850"/>
          <a:ext cx="5614060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C65C0B3C-06EE-BD4E-9987-42E65D1CFCE1}"/>
              </a:ext>
            </a:extLst>
          </p:cNvPr>
          <p:cNvSpPr txBox="1"/>
          <p:nvPr/>
        </p:nvSpPr>
        <p:spPr>
          <a:xfrm>
            <a:off x="6965198" y="6657945"/>
            <a:ext cx="21788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cs-CZ" sz="700">
                <a:solidFill>
                  <a:srgbClr val="FFFFFF"/>
                </a:solidFill>
                <a:hlinkClick r:id="rId3" tooltip="https://commons.wikimedia.org/wiki/File:Bluescreen_of_death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Tato fotka</a:t>
            </a:r>
            <a:r>
              <a:rPr lang="cs-CZ" sz="700">
                <a:solidFill>
                  <a:srgbClr val="FFFFFF"/>
                </a:solidFill>
              </a:rPr>
              <a:t> od autora Neznámý autor s licencí </a:t>
            </a:r>
            <a:r>
              <a:rPr lang="cs-CZ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cs-CZ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03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 dirty="0">
                <a:solidFill>
                  <a:srgbClr val="FFFFFF"/>
                </a:solidFill>
              </a:rPr>
              <a:t>Faktická vada:</a:t>
            </a:r>
            <a:br>
              <a:rPr lang="cs-CZ" sz="3500" dirty="0">
                <a:solidFill>
                  <a:srgbClr val="FFFFFF"/>
                </a:solidFill>
              </a:rPr>
            </a:br>
            <a:r>
              <a:rPr lang="cs-CZ" sz="3500" dirty="0">
                <a:solidFill>
                  <a:srgbClr val="FFFFFF"/>
                </a:solidFill>
              </a:rPr>
              <a:t> Dlužník plní vadně, zejména pokud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700" dirty="0">
                <a:solidFill>
                  <a:srgbClr val="000000"/>
                </a:solidFill>
              </a:rPr>
              <a:t>a) poskytne-li předmět plnění, který nemá stanovené nebo ujednané vlastnosti,</a:t>
            </a:r>
          </a:p>
          <a:p>
            <a:pPr marL="0" indent="0">
              <a:buNone/>
            </a:pPr>
            <a:r>
              <a:rPr lang="cs-CZ" sz="1700" dirty="0">
                <a:solidFill>
                  <a:srgbClr val="000000"/>
                </a:solidFill>
              </a:rPr>
              <a:t>b) neupozorní-li na vady, které předmět plnění má, ač se při takovém předmětu obvykle nevyskytují,</a:t>
            </a:r>
          </a:p>
          <a:p>
            <a:pPr marL="0" indent="0">
              <a:buNone/>
            </a:pPr>
            <a:r>
              <a:rPr lang="cs-CZ" sz="1700" dirty="0">
                <a:solidFill>
                  <a:srgbClr val="000000"/>
                </a:solidFill>
              </a:rPr>
              <a:t>c) ujistí-li věřitele v rozporu se skutečností, že předmět plnění nemá žádné vady, anebo že se věc hodí k určitému užívání, nebo</a:t>
            </a:r>
          </a:p>
          <a:p>
            <a:pPr marL="0" indent="0">
              <a:buNone/>
            </a:pPr>
            <a:r>
              <a:rPr lang="cs-CZ" sz="1700" dirty="0">
                <a:solidFill>
                  <a:srgbClr val="000000"/>
                </a:solidFill>
              </a:rPr>
              <a:t>d) zcizí-li cizí věc neoprávněně jako svoji.</a:t>
            </a:r>
          </a:p>
        </p:txBody>
      </p:sp>
    </p:spTree>
    <p:extLst>
      <p:ext uri="{BB962C8B-B14F-4D97-AF65-F5344CB8AC3E}">
        <p14:creationId xmlns:p14="http://schemas.microsoft.com/office/powerpoint/2010/main" val="163368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hrug It's not a bug, it's a feature. Programmer Excuse Black Design'  Essential T-Shirt by ramiro | Programmer humor, Programmer, Work quotes">
            <a:extLst>
              <a:ext uri="{FF2B5EF4-FFF2-40B4-BE49-F238E27FC236}">
                <a16:creationId xmlns:a16="http://schemas.microsoft.com/office/drawing/2014/main" id="{BF4A14E8-7E29-6143-92C1-DE2405BE70A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466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08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 algn="ctr"/>
            <a:r>
              <a:rPr lang="cs-CZ" sz="4500"/>
              <a:t>JINÝ POSTUP UPLATŇOVÁNÍ VAD</a:t>
            </a:r>
          </a:p>
        </p:txBody>
      </p:sp>
      <p:graphicFrame>
        <p:nvGraphicFramePr>
          <p:cNvPr id="6" name="Zástupný symbol pro obsah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9666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43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Máte podepsanou smlouvu?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307080"/>
              </p:ext>
            </p:extLst>
          </p:nvPr>
        </p:nvGraphicFramePr>
        <p:xfrm>
          <a:off x="777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3017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cs-CZ" sz="3800"/>
              <a:t>Odstoupení vs. Výpověď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020125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1697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Podstatné vs. Nepodstatné porušení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r>
              <a:rPr lang="cs-CZ" b="1">
                <a:solidFill>
                  <a:srgbClr val="000000"/>
                </a:solidFill>
              </a:rPr>
              <a:t>Podstatný </a:t>
            </a:r>
          </a:p>
          <a:p>
            <a:pPr lvl="1"/>
            <a:r>
              <a:rPr lang="cs-CZ" sz="2100">
                <a:solidFill>
                  <a:srgbClr val="000000"/>
                </a:solidFill>
              </a:rPr>
              <a:t>Odstoupení</a:t>
            </a:r>
          </a:p>
          <a:p>
            <a:pPr marL="128016" lvl="1" indent="0">
              <a:buNone/>
            </a:pPr>
            <a:endParaRPr lang="cs-CZ" sz="2100" b="1">
              <a:solidFill>
                <a:srgbClr val="000000"/>
              </a:solidFill>
            </a:endParaRPr>
          </a:p>
          <a:p>
            <a:pPr marL="128016" lvl="1" indent="0">
              <a:buNone/>
            </a:pPr>
            <a:r>
              <a:rPr lang="cs-CZ" sz="2100" b="1">
                <a:solidFill>
                  <a:srgbClr val="000000"/>
                </a:solidFill>
              </a:rPr>
              <a:t>Nepodstatný</a:t>
            </a:r>
          </a:p>
          <a:p>
            <a:pPr lvl="1">
              <a:buFontTx/>
              <a:buChar char="-"/>
            </a:pPr>
            <a:r>
              <a:rPr lang="cs-CZ" sz="2100">
                <a:solidFill>
                  <a:srgbClr val="000000"/>
                </a:solidFill>
              </a:rPr>
              <a:t>oprava</a:t>
            </a:r>
          </a:p>
          <a:p>
            <a:pPr lvl="1">
              <a:buFontTx/>
              <a:buChar char="-"/>
            </a:pPr>
            <a:r>
              <a:rPr lang="cs-CZ" sz="2100">
                <a:solidFill>
                  <a:srgbClr val="000000"/>
                </a:solidFill>
              </a:rPr>
              <a:t>doplnění toho, co chybí, </a:t>
            </a:r>
          </a:p>
          <a:p>
            <a:pPr lvl="1">
              <a:buFontTx/>
              <a:buChar char="-"/>
            </a:pPr>
            <a:r>
              <a:rPr lang="cs-CZ" sz="2100">
                <a:solidFill>
                  <a:srgbClr val="000000"/>
                </a:solidFill>
              </a:rPr>
              <a:t>přiměřené slevy z ceny. </a:t>
            </a:r>
          </a:p>
          <a:p>
            <a:pPr lvl="1">
              <a:buFontTx/>
              <a:buChar char="-"/>
            </a:pPr>
            <a:endParaRPr lang="cs-CZ" sz="2100" b="1">
              <a:solidFill>
                <a:srgbClr val="000000"/>
              </a:solidFill>
            </a:endParaRPr>
          </a:p>
          <a:p>
            <a:pPr marL="128016" lvl="1" indent="0">
              <a:buNone/>
            </a:pPr>
            <a:r>
              <a:rPr lang="cs-CZ" sz="2100">
                <a:solidFill>
                  <a:srgbClr val="000000"/>
                </a:solidFill>
              </a:rPr>
              <a:t>Nelze-li vadu odstranit a nelze-li pro ni předmět řádně užívat, může nabyvatel buď odstoupit od smlouvy, anebo se domáhat přiměřené slevy z ceny.</a:t>
            </a:r>
          </a:p>
          <a:p>
            <a:pPr marL="128016" lvl="1" indent="0">
              <a:buNone/>
            </a:pPr>
            <a:r>
              <a:rPr lang="cs-CZ" sz="21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884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A0FBEAE-9576-1044-B2A4-39C5F3B0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0"/>
            <a:ext cx="8171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416B420-264B-4A29-A304-0787B915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Nepodstatné porušení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CF0E405-6536-43CE-8807-2F9DAC6B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700">
                <a:solidFill>
                  <a:srgbClr val="000000"/>
                </a:solidFill>
              </a:rPr>
              <a:t>Je-li vadné plnění nepodstatným porušením smlouvy, má kupující právo na odstranění vady, anebo na přiměřenou slevu z kupní ceny.</a:t>
            </a:r>
          </a:p>
          <a:p>
            <a:endParaRPr lang="cs-CZ" sz="1700">
              <a:solidFill>
                <a:srgbClr val="000000"/>
              </a:solidFill>
            </a:endParaRPr>
          </a:p>
          <a:p>
            <a:r>
              <a:rPr lang="cs-CZ" sz="1700">
                <a:solidFill>
                  <a:srgbClr val="000000"/>
                </a:solidFill>
              </a:rPr>
              <a:t>Dokud kupující neuplatní právo na slevu z kupní ceny nebo neodstoupí od smlouvy, může prodávající dodat to, co chybí, nebo odstranit právní vadu. Jiné vady může prodávající odstranit podle své volby opravou věci nebo dodáním nové věci; volba nesmí kupujícímu způsobit nepřiměřené náklady.</a:t>
            </a:r>
          </a:p>
        </p:txBody>
      </p:sp>
    </p:spTree>
    <p:extLst>
      <p:ext uri="{BB962C8B-B14F-4D97-AF65-F5344CB8AC3E}">
        <p14:creationId xmlns:p14="http://schemas.microsoft.com/office/powerpoint/2010/main" val="3711014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5D6413A-4627-4630-B25A-A777AB8D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Software jako „dílo“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EC7D948-992E-4865-9259-053E81512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cs-CZ" sz="1400" dirty="0">
                <a:solidFill>
                  <a:srgbClr val="000000"/>
                </a:solidFill>
              </a:rPr>
              <a:t>Smlouvou o dílo se zhotovitel zavazuje provést na svůj náklad a nebezpečí pro objednatele dílo</a:t>
            </a:r>
          </a:p>
          <a:p>
            <a:r>
              <a:rPr lang="cs-CZ" sz="1400" dirty="0">
                <a:solidFill>
                  <a:srgbClr val="000000"/>
                </a:solidFill>
              </a:rPr>
              <a:t>Zhotovitel provede dílo s potřebnou péčí v ujednaném čase a obstará vše, co je k provedení díla potřeba.</a:t>
            </a:r>
          </a:p>
          <a:p>
            <a:r>
              <a:rPr lang="cs-CZ" sz="1400" dirty="0">
                <a:solidFill>
                  <a:srgbClr val="000000"/>
                </a:solidFill>
              </a:rPr>
              <a:t>Zhotovitel postupuje při provádění díla samostatně. </a:t>
            </a:r>
          </a:p>
          <a:p>
            <a:r>
              <a:rPr lang="cs-CZ" sz="1400" dirty="0">
                <a:solidFill>
                  <a:srgbClr val="000000"/>
                </a:solidFill>
              </a:rPr>
              <a:t>Příkazy objednatele ohledně způsobu provádění díla je zhotovitel vázán, jen plyne-li to ze zvyklostí, anebo bylo-li to ujednáno.</a:t>
            </a:r>
          </a:p>
          <a:p>
            <a:r>
              <a:rPr lang="cs-CZ" sz="1400" dirty="0">
                <a:solidFill>
                  <a:srgbClr val="000000"/>
                </a:solidFill>
              </a:rPr>
              <a:t>Překáží-li nevhodná věc nebo příkaz v řádném provádění díla, zhotovitel je v nezbytném rozsahu přeruší až do výměny věci nebo změny příkazu; trvá-li objednatel na provádění díla s použitím předané věci nebo podle daného příkazu, má zhotovitel právo požadovat, aby tak objednatel učinil v písemné formě.</a:t>
            </a:r>
          </a:p>
        </p:txBody>
      </p:sp>
    </p:spTree>
    <p:extLst>
      <p:ext uri="{BB962C8B-B14F-4D97-AF65-F5344CB8AC3E}">
        <p14:creationId xmlns:p14="http://schemas.microsoft.com/office/powerpoint/2010/main" val="1006863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99ADBC8-6370-4C1E-B558-F86514D1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cs-CZ" sz="3500">
                <a:solidFill>
                  <a:srgbClr val="FFFFFF"/>
                </a:solidFill>
              </a:rPr>
              <a:t>Provedení díla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096AF8-B5D2-4247-9565-3D2A63FF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pPr lvl="0"/>
            <a:r>
              <a:rPr lang="cs-CZ" sz="1700" dirty="0">
                <a:solidFill>
                  <a:srgbClr val="000000"/>
                </a:solidFill>
              </a:rPr>
              <a:t>Dílo je provedeno, je-li dokončeno a předáno.</a:t>
            </a:r>
          </a:p>
          <a:p>
            <a:pPr lvl="0"/>
            <a:r>
              <a:rPr lang="cs-CZ" sz="1700" dirty="0">
                <a:solidFill>
                  <a:srgbClr val="000000"/>
                </a:solidFill>
              </a:rPr>
              <a:t>Dílo je dokončeno, je-li předvedena jeho způsobilost sloužit svému účelu. Objednatel převezme dokončené dílo s výhradami, nebo bez výhrad.</a:t>
            </a:r>
          </a:p>
          <a:p>
            <a:pPr lvl="0"/>
            <a:r>
              <a:rPr lang="cs-CZ" sz="1700" dirty="0">
                <a:solidFill>
                  <a:srgbClr val="000000"/>
                </a:solidFill>
              </a:rPr>
              <a:t>Provádí-li se dílo postupně a lze-li jednotlivé stupně odlišit, může být předáno a převzato i po částech.</a:t>
            </a:r>
          </a:p>
        </p:txBody>
      </p:sp>
    </p:spTree>
    <p:extLst>
      <p:ext uri="{BB962C8B-B14F-4D97-AF65-F5344CB8AC3E}">
        <p14:creationId xmlns:p14="http://schemas.microsoft.com/office/powerpoint/2010/main" val="411336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CF43ECF-9E5A-4B8A-AFF2-38800E98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cs-CZ" sz="4500"/>
              <a:t>Smluvní svoboda</a:t>
            </a:r>
            <a:br>
              <a:rPr lang="cs-CZ" sz="4500"/>
            </a:br>
            <a:endParaRPr lang="cs-CZ" sz="4500"/>
          </a:p>
        </p:txBody>
      </p:sp>
      <p:graphicFrame>
        <p:nvGraphicFramePr>
          <p:cNvPr id="5" name="Zástupný symbol pro obsah 2">
            <a:extLst>
              <a:ext uri="{FF2B5EF4-FFF2-40B4-BE49-F238E27FC236}">
                <a16:creationId xmlns:a16="http://schemas.microsoft.com/office/drawing/2014/main" id="{7B92C2BC-9F65-4BD5-B71E-EC557489D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289979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71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9D1D6BA-FB51-40A8-8133-B38546CF0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</a:t>
            </a:r>
            <a:r>
              <a:rPr lang="cs-CZ"/>
              <a:t>za pozornost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3C907FF9-E83F-4AB6-8334-86ED59E9D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</a:t>
            </a:r>
            <a:r>
              <a:rPr lang="cs-CZ" dirty="0" err="1"/>
              <a:t>Koščík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959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&#10;&#10;Popis byl vytvořen automaticky">
            <a:extLst>
              <a:ext uri="{FF2B5EF4-FFF2-40B4-BE49-F238E27FC236}">
                <a16:creationId xmlns:a16="http://schemas.microsoft.com/office/drawing/2014/main" id="{6E033198-A71C-4E49-AEA1-FF14979AB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4" y="0"/>
            <a:ext cx="8077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elektronika, obvod&#10;&#10;Popis byl vytvořen automaticky">
            <a:extLst>
              <a:ext uri="{FF2B5EF4-FFF2-40B4-BE49-F238E27FC236}">
                <a16:creationId xmlns:a16="http://schemas.microsoft.com/office/drawing/2014/main" id="{EC5F0D08-09A0-4149-B6E9-1D44BF2E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0"/>
            <a:ext cx="8640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9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44706F-580C-714F-936D-5FF96F81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86423"/>
            <a:ext cx="78867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/>
              <a:t>Rome Total War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6DF475-9B12-3A46-8BB1-A6B6E5C8FF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20" y="10"/>
            <a:ext cx="9143980" cy="501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9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9EFC99F-D0C3-3E41-941A-06B38FE44F9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r="1017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snímek obrazovky, fotka, různé, muž&#10;&#10;Popis byl vytvořen automaticky">
            <a:extLst>
              <a:ext uri="{FF2B5EF4-FFF2-40B4-BE49-F238E27FC236}">
                <a16:creationId xmlns:a16="http://schemas.microsoft.com/office/drawing/2014/main" id="{3575AC28-2217-7846-A33B-04140BA7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3" y="0"/>
            <a:ext cx="618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D253BF-501D-8B4E-8A6B-FEF26D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2"/>
          <a:stretch/>
        </p:blipFill>
        <p:spPr bwMode="auto">
          <a:xfrm>
            <a:off x="20" y="206071"/>
            <a:ext cx="9143980" cy="48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9143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9146285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5390368"/>
            <a:ext cx="9141714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3363" y="5566756"/>
            <a:ext cx="7944130" cy="656946"/>
          </a:xfrm>
        </p:spPr>
        <p:txBody>
          <a:bodyPr anchor="t">
            <a:normAutofit/>
          </a:bodyPr>
          <a:lstStyle/>
          <a:p>
            <a:pPr algn="l"/>
            <a:r>
              <a:rPr lang="cs-CZ" sz="3500">
                <a:solidFill>
                  <a:srgbClr val="000000"/>
                </a:solidFill>
              </a:rPr>
              <a:t>Odpovědnost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03591" y="5082381"/>
            <a:ext cx="7062673" cy="484374"/>
          </a:xfrm>
        </p:spPr>
        <p:txBody>
          <a:bodyPr anchor="b">
            <a:normAutofit/>
          </a:bodyPr>
          <a:lstStyle/>
          <a:p>
            <a:pPr algn="l"/>
            <a:endParaRPr lang="cs-CZ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2072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905</Words>
  <Application>Microsoft Macintosh PowerPoint</Application>
  <PresentationFormat>Předvádění na obrazovce (4:3)</PresentationFormat>
  <Paragraphs>114</Paragraphs>
  <Slides>34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Rome Total War</vt:lpstr>
      <vt:lpstr>Prezentace aplikace PowerPoint</vt:lpstr>
      <vt:lpstr>Prezentace aplikace PowerPoint</vt:lpstr>
      <vt:lpstr>Odpovědnost</vt:lpstr>
      <vt:lpstr>Předpoklady vzniku odpovědnosti</vt:lpstr>
      <vt:lpstr>Porušení právní povinnosti</vt:lpstr>
      <vt:lpstr>Typy odpovědnosti</vt:lpstr>
      <vt:lpstr>Odpovědnost dle práva občanského</vt:lpstr>
      <vt:lpstr>Náhrada újmy</vt:lpstr>
      <vt:lpstr>Jak nahradit škodu?</vt:lpstr>
      <vt:lpstr>Nepřihlíží se k ujednání:</vt:lpstr>
      <vt:lpstr>Povinnost prevence</vt:lpstr>
      <vt:lpstr>Náhoda</vt:lpstr>
      <vt:lpstr>Škoda způsobená věcí </vt:lpstr>
      <vt:lpstr>Škoda způsobená informací nebo radou </vt:lpstr>
      <vt:lpstr>Specifika odpovědnosti za software</vt:lpstr>
      <vt:lpstr>Vadné plnění smlouvy</vt:lpstr>
      <vt:lpstr>Povaha vady</vt:lpstr>
      <vt:lpstr>Faktická vada:  Dlužník plní vadně, zejména pokud</vt:lpstr>
      <vt:lpstr>Prezentace aplikace PowerPoint</vt:lpstr>
      <vt:lpstr>JINÝ POSTUP UPLATŇOVÁNÍ VAD</vt:lpstr>
      <vt:lpstr>Máte podepsanou smlouvu?</vt:lpstr>
      <vt:lpstr>Odstoupení vs. Výpověď</vt:lpstr>
      <vt:lpstr>Podstatné vs. Nepodstatné porušení</vt:lpstr>
      <vt:lpstr>Nepodstatné porušení</vt:lpstr>
      <vt:lpstr>Software jako „dílo“</vt:lpstr>
      <vt:lpstr>Provedení díla</vt:lpstr>
      <vt:lpstr>Smluvní svoboda 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Michal Koščík</dc:creator>
  <cp:lastModifiedBy>Matěj Myška</cp:lastModifiedBy>
  <cp:revision>1</cp:revision>
  <dcterms:created xsi:type="dcterms:W3CDTF">2020-11-18T22:54:24Z</dcterms:created>
  <dcterms:modified xsi:type="dcterms:W3CDTF">2021-11-11T08:47:53Z</dcterms:modified>
</cp:coreProperties>
</file>